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94" r:id="rId3"/>
    <p:sldId id="261" r:id="rId4"/>
    <p:sldId id="288" r:id="rId5"/>
    <p:sldId id="297" r:id="rId6"/>
    <p:sldId id="295" r:id="rId7"/>
    <p:sldId id="289" r:id="rId8"/>
    <p:sldId id="290" r:id="rId9"/>
    <p:sldId id="298" r:id="rId10"/>
    <p:sldId id="292" r:id="rId11"/>
    <p:sldId id="299" r:id="rId12"/>
    <p:sldId id="301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00"/>
    <a:srgbClr val="EDFE0A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FEE67E-83F8-4991-9A61-886E46A69C05}" v="664" dt="2019-02-01T01:47:35.368"/>
    <p1510:client id="{73404D53-8618-4659-9367-7333E964BD3E}" v="3" dt="2019-02-01T12:05:26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870" autoAdjust="0"/>
  </p:normalViewPr>
  <p:slideViewPr>
    <p:cSldViewPr snapToGrid="0">
      <p:cViewPr varScale="1">
        <p:scale>
          <a:sx n="69" d="100"/>
          <a:sy n="69" d="100"/>
        </p:scale>
        <p:origin x="2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t Wagner" userId="83901567219fbac8" providerId="LiveId" clId="{0B37984D-916E-4658-8AB4-CD6A41EB2151}"/>
  </pc:docChgLst>
  <pc:docChgLst>
    <pc:chgData userId="83901567219fbac8" providerId="LiveId" clId="{944E31FE-546A-44C6-992E-0ADF3ECDB8EA}"/>
  </pc:docChgLst>
  <pc:docChgLst>
    <pc:chgData name="Bert Wagner" userId="83901567219fbac8" providerId="LiveId" clId="{73404D53-8618-4659-9367-7333E964BD3E}"/>
    <pc:docChg chg="custSel modSld">
      <pc:chgData name="Bert Wagner" userId="83901567219fbac8" providerId="LiveId" clId="{73404D53-8618-4659-9367-7333E964BD3E}" dt="2019-02-01T12:05:26.038" v="8"/>
      <pc:docMkLst>
        <pc:docMk/>
      </pc:docMkLst>
      <pc:sldChg chg="modNotesTx">
        <pc:chgData name="Bert Wagner" userId="83901567219fbac8" providerId="LiveId" clId="{73404D53-8618-4659-9367-7333E964BD3E}" dt="2019-02-01T11:39:49.274" v="4" actId="20577"/>
        <pc:sldMkLst>
          <pc:docMk/>
          <pc:sldMk cId="3375516758" sldId="263"/>
        </pc:sldMkLst>
      </pc:sldChg>
      <pc:sldChg chg="modSp modAnim">
        <pc:chgData name="Bert Wagner" userId="83901567219fbac8" providerId="LiveId" clId="{73404D53-8618-4659-9367-7333E964BD3E}" dt="2019-02-01T12:05:26.038" v="8"/>
        <pc:sldMkLst>
          <pc:docMk/>
          <pc:sldMk cId="1138072501" sldId="268"/>
        </pc:sldMkLst>
        <pc:spChg chg="mod">
          <ac:chgData name="Bert Wagner" userId="83901567219fbac8" providerId="LiveId" clId="{73404D53-8618-4659-9367-7333E964BD3E}" dt="2019-02-01T12:04:49.498" v="6" actId="27636"/>
          <ac:spMkLst>
            <pc:docMk/>
            <pc:sldMk cId="1138072501" sldId="268"/>
            <ac:spMk id="3" creationId="{B07FA8AC-7E96-48DD-9361-E540867A8A98}"/>
          </ac:spMkLst>
        </pc:spChg>
      </pc:sldChg>
    </pc:docChg>
  </pc:docChgLst>
  <pc:docChgLst>
    <pc:chgData name="Bert Wagner" userId="83901567219fbac8" providerId="Windows Live" clId="Web-{DE291E58-8F10-42F0-B574-F2CBD5AD2961}"/>
  </pc:docChgLst>
  <pc:docChgLst>
    <pc:chgData name="Bert Wagner" userId="83901567219fbac8" providerId="Windows Live" clId="Web-{70662F27-4B1F-418E-B89A-C681112C2594}"/>
  </pc:docChgLst>
  <pc:docChgLst>
    <pc:chgData name="Bert Wagner" userId="83901567219fbac8" providerId="Windows Live" clId="Web-{37AD9E05-0F3D-492A-83E2-30A489E30CC1}"/>
  </pc:docChgLst>
  <pc:docChgLst>
    <pc:chgData name="Bert Wagner" userId="83901567219fbac8" providerId="Windows Live" clId="Web-{57BCCD37-C672-4D02-936A-BFBC27DFCF22}"/>
  </pc:docChgLst>
  <pc:docChgLst>
    <pc:chgData name="Bert Wagner" userId="83901567219fbac8" providerId="LiveId" clId="{94FEE67E-83F8-4991-9A61-886E46A69C05}"/>
    <pc:docChg chg="undo custSel addSld delSld modSld sldOrd modMainMaster">
      <pc:chgData name="Bert Wagner" userId="83901567219fbac8" providerId="LiveId" clId="{94FEE67E-83F8-4991-9A61-886E46A69C05}" dt="2019-02-01T01:47:35.368" v="1782" actId="20577"/>
      <pc:docMkLst>
        <pc:docMk/>
      </pc:docMkLst>
      <pc:sldChg chg="modSp">
        <pc:chgData name="Bert Wagner" userId="83901567219fbac8" providerId="LiveId" clId="{94FEE67E-83F8-4991-9A61-886E46A69C05}" dt="2019-01-31T02:08:51.040" v="239" actId="1035"/>
        <pc:sldMkLst>
          <pc:docMk/>
          <pc:sldMk cId="237323525" sldId="257"/>
        </pc:sldMkLst>
        <pc:grpChg chg="mod">
          <ac:chgData name="Bert Wagner" userId="83901567219fbac8" providerId="LiveId" clId="{94FEE67E-83F8-4991-9A61-886E46A69C05}" dt="2019-01-31T02:08:51.040" v="239" actId="1035"/>
          <ac:grpSpMkLst>
            <pc:docMk/>
            <pc:sldMk cId="237323525" sldId="257"/>
            <ac:grpSpMk id="16" creationId="{AC202D73-DD89-44AE-8D93-5A8653394203}"/>
          </ac:grpSpMkLst>
        </pc:grpChg>
      </pc:sldChg>
      <pc:sldChg chg="addSp delSp modSp del ord">
        <pc:chgData name="Bert Wagner" userId="83901567219fbac8" providerId="LiveId" clId="{94FEE67E-83F8-4991-9A61-886E46A69C05}" dt="2019-01-31T20:54:30.947" v="295" actId="2696"/>
        <pc:sldMkLst>
          <pc:docMk/>
          <pc:sldMk cId="2273254864" sldId="258"/>
        </pc:sldMkLst>
        <pc:spChg chg="del topLvl">
          <ac:chgData name="Bert Wagner" userId="83901567219fbac8" providerId="LiveId" clId="{94FEE67E-83F8-4991-9A61-886E46A69C05}" dt="2019-01-31T02:08:35.414" v="220" actId="478"/>
          <ac:spMkLst>
            <pc:docMk/>
            <pc:sldMk cId="2273254864" sldId="258"/>
            <ac:spMk id="19" creationId="{B89A8739-CB39-4306-AB5C-85AE2A3783CB}"/>
          </ac:spMkLst>
        </pc:spChg>
        <pc:grpChg chg="del">
          <ac:chgData name="Bert Wagner" userId="83901567219fbac8" providerId="LiveId" clId="{94FEE67E-83F8-4991-9A61-886E46A69C05}" dt="2019-01-31T02:08:33.430" v="219" actId="478"/>
          <ac:grpSpMkLst>
            <pc:docMk/>
            <pc:sldMk cId="2273254864" sldId="258"/>
            <ac:grpSpMk id="20" creationId="{D329E2F6-D68D-440B-977B-62E80B947EEC}"/>
          </ac:grpSpMkLst>
        </pc:grpChg>
        <pc:grpChg chg="del">
          <ac:chgData name="Bert Wagner" userId="83901567219fbac8" providerId="LiveId" clId="{94FEE67E-83F8-4991-9A61-886E46A69C05}" dt="2019-01-31T02:08:40.558" v="222" actId="478"/>
          <ac:grpSpMkLst>
            <pc:docMk/>
            <pc:sldMk cId="2273254864" sldId="258"/>
            <ac:grpSpMk id="21" creationId="{2092A9C6-768F-4733-A689-F481FB2DFF9A}"/>
          </ac:grpSpMkLst>
        </pc:grpChg>
        <pc:grpChg chg="del">
          <ac:chgData name="Bert Wagner" userId="83901567219fbac8" providerId="LiveId" clId="{94FEE67E-83F8-4991-9A61-886E46A69C05}" dt="2019-01-31T02:08:41.898" v="223" actId="478"/>
          <ac:grpSpMkLst>
            <pc:docMk/>
            <pc:sldMk cId="2273254864" sldId="258"/>
            <ac:grpSpMk id="22" creationId="{68276838-DFD6-43B5-B3C7-8DBA2A009322}"/>
          </ac:grpSpMkLst>
        </pc:grpChg>
        <pc:grpChg chg="del">
          <ac:chgData name="Bert Wagner" userId="83901567219fbac8" providerId="LiveId" clId="{94FEE67E-83F8-4991-9A61-886E46A69C05}" dt="2019-01-31T02:08:38.826" v="221" actId="478"/>
          <ac:grpSpMkLst>
            <pc:docMk/>
            <pc:sldMk cId="2273254864" sldId="258"/>
            <ac:grpSpMk id="23" creationId="{0877029B-3AE5-4D92-8307-D86D779585F5}"/>
          </ac:grpSpMkLst>
        </pc:grpChg>
        <pc:picChg chg="add mod">
          <ac:chgData name="Bert Wagner" userId="83901567219fbac8" providerId="LiveId" clId="{94FEE67E-83F8-4991-9A61-886E46A69C05}" dt="2019-01-31T20:54:11.557" v="292" actId="571"/>
          <ac:picMkLst>
            <pc:docMk/>
            <pc:sldMk cId="2273254864" sldId="258"/>
            <ac:picMk id="11" creationId="{B3FC4CB3-4623-4DD8-A603-6E53393D94AC}"/>
          </ac:picMkLst>
        </pc:picChg>
        <pc:picChg chg="del topLvl">
          <ac:chgData name="Bert Wagner" userId="83901567219fbac8" providerId="LiveId" clId="{94FEE67E-83F8-4991-9A61-886E46A69C05}" dt="2019-01-31T02:08:33.430" v="219" actId="478"/>
          <ac:picMkLst>
            <pc:docMk/>
            <pc:sldMk cId="2273254864" sldId="258"/>
            <ac:picMk id="12" creationId="{BF0522AD-C6F8-4052-90D2-762DF9C7CE29}"/>
          </ac:picMkLst>
        </pc:picChg>
      </pc:sldChg>
      <pc:sldChg chg="addSp delSp modSp">
        <pc:chgData name="Bert Wagner" userId="83901567219fbac8" providerId="LiveId" clId="{94FEE67E-83F8-4991-9A61-886E46A69C05}" dt="2019-01-31T20:54:22.915" v="294" actId="1076"/>
        <pc:sldMkLst>
          <pc:docMk/>
          <pc:sldMk cId="468885222" sldId="259"/>
        </pc:sldMkLst>
        <pc:spChg chg="del">
          <ac:chgData name="Bert Wagner" userId="83901567219fbac8" providerId="LiveId" clId="{94FEE67E-83F8-4991-9A61-886E46A69C05}" dt="2019-01-31T02:08:29.022" v="218" actId="478"/>
          <ac:spMkLst>
            <pc:docMk/>
            <pc:sldMk cId="468885222" sldId="259"/>
            <ac:spMk id="5" creationId="{40BD436F-F3E9-48A2-9899-E6706ADC965A}"/>
          </ac:spMkLst>
        </pc:spChg>
        <pc:picChg chg="add mod">
          <ac:chgData name="Bert Wagner" userId="83901567219fbac8" providerId="LiveId" clId="{94FEE67E-83F8-4991-9A61-886E46A69C05}" dt="2019-01-31T20:54:22.915" v="294" actId="1076"/>
          <ac:picMkLst>
            <pc:docMk/>
            <pc:sldMk cId="468885222" sldId="259"/>
            <ac:picMk id="5" creationId="{CA80D09A-FBE6-4BB2-9F4F-6FC7BCB91D0A}"/>
          </ac:picMkLst>
        </pc:picChg>
      </pc:sldChg>
      <pc:sldChg chg="delSp">
        <pc:chgData name="Bert Wagner" userId="83901567219fbac8" providerId="LiveId" clId="{94FEE67E-83F8-4991-9A61-886E46A69C05}" dt="2019-01-31T02:10:54.151" v="265" actId="478"/>
        <pc:sldMkLst>
          <pc:docMk/>
          <pc:sldMk cId="380427815" sldId="260"/>
        </pc:sldMkLst>
        <pc:spChg chg="del">
          <ac:chgData name="Bert Wagner" userId="83901567219fbac8" providerId="LiveId" clId="{94FEE67E-83F8-4991-9A61-886E46A69C05}" dt="2019-01-31T02:10:54.151" v="265" actId="478"/>
          <ac:spMkLst>
            <pc:docMk/>
            <pc:sldMk cId="380427815" sldId="260"/>
            <ac:spMk id="4" creationId="{C8EEAA5F-D267-4C7B-A169-12F15FFFAAD9}"/>
          </ac:spMkLst>
        </pc:spChg>
      </pc:sldChg>
      <pc:sldChg chg="delSp">
        <pc:chgData name="Bert Wagner" userId="83901567219fbac8" providerId="LiveId" clId="{94FEE67E-83F8-4991-9A61-886E46A69C05}" dt="2019-01-31T02:09:14.358" v="241" actId="478"/>
        <pc:sldMkLst>
          <pc:docMk/>
          <pc:sldMk cId="2920012851" sldId="261"/>
        </pc:sldMkLst>
        <pc:spChg chg="del">
          <ac:chgData name="Bert Wagner" userId="83901567219fbac8" providerId="LiveId" clId="{94FEE67E-83F8-4991-9A61-886E46A69C05}" dt="2019-01-31T02:09:14.358" v="241" actId="478"/>
          <ac:spMkLst>
            <pc:docMk/>
            <pc:sldMk cId="2920012851" sldId="261"/>
            <ac:spMk id="4" creationId="{9E582D6B-1945-4AD4-BF0C-52CF7CB760C8}"/>
          </ac:spMkLst>
        </pc:spChg>
      </pc:sldChg>
      <pc:sldChg chg="delSp">
        <pc:chgData name="Bert Wagner" userId="83901567219fbac8" providerId="LiveId" clId="{94FEE67E-83F8-4991-9A61-886E46A69C05}" dt="2019-01-31T02:09:17.534" v="242" actId="478"/>
        <pc:sldMkLst>
          <pc:docMk/>
          <pc:sldMk cId="305921680" sldId="262"/>
        </pc:sldMkLst>
        <pc:spChg chg="del">
          <ac:chgData name="Bert Wagner" userId="83901567219fbac8" providerId="LiveId" clId="{94FEE67E-83F8-4991-9A61-886E46A69C05}" dt="2019-01-31T02:09:17.534" v="242" actId="478"/>
          <ac:spMkLst>
            <pc:docMk/>
            <pc:sldMk cId="305921680" sldId="262"/>
            <ac:spMk id="7" creationId="{4C901A52-D471-4C79-910F-FC74433FB6DC}"/>
          </ac:spMkLst>
        </pc:spChg>
      </pc:sldChg>
      <pc:sldChg chg="delSp">
        <pc:chgData name="Bert Wagner" userId="83901567219fbac8" providerId="LiveId" clId="{94FEE67E-83F8-4991-9A61-886E46A69C05}" dt="2019-01-31T02:09:28.839" v="244" actId="478"/>
        <pc:sldMkLst>
          <pc:docMk/>
          <pc:sldMk cId="3375516758" sldId="263"/>
        </pc:sldMkLst>
        <pc:spChg chg="del">
          <ac:chgData name="Bert Wagner" userId="83901567219fbac8" providerId="LiveId" clId="{94FEE67E-83F8-4991-9A61-886E46A69C05}" dt="2019-01-31T02:09:28.839" v="244" actId="478"/>
          <ac:spMkLst>
            <pc:docMk/>
            <pc:sldMk cId="3375516758" sldId="263"/>
            <ac:spMk id="10" creationId="{0FC4BBF4-F66A-4601-8E49-598A623B6D50}"/>
          </ac:spMkLst>
        </pc:spChg>
      </pc:sldChg>
      <pc:sldChg chg="delSp">
        <pc:chgData name="Bert Wagner" userId="83901567219fbac8" providerId="LiveId" clId="{94FEE67E-83F8-4991-9A61-886E46A69C05}" dt="2019-01-31T02:09:37.766" v="246" actId="478"/>
        <pc:sldMkLst>
          <pc:docMk/>
          <pc:sldMk cId="4076801056" sldId="264"/>
        </pc:sldMkLst>
        <pc:spChg chg="del">
          <ac:chgData name="Bert Wagner" userId="83901567219fbac8" providerId="LiveId" clId="{94FEE67E-83F8-4991-9A61-886E46A69C05}" dt="2019-01-31T02:09:37.766" v="246" actId="478"/>
          <ac:spMkLst>
            <pc:docMk/>
            <pc:sldMk cId="4076801056" sldId="264"/>
            <ac:spMk id="8" creationId="{A2418C76-9DC1-4ED8-AD0F-E1575DB42079}"/>
          </ac:spMkLst>
        </pc:spChg>
      </pc:sldChg>
      <pc:sldChg chg="delSp">
        <pc:chgData name="Bert Wagner" userId="83901567219fbac8" providerId="LiveId" clId="{94FEE67E-83F8-4991-9A61-886E46A69C05}" dt="2019-01-31T02:09:45.758" v="248" actId="478"/>
        <pc:sldMkLst>
          <pc:docMk/>
          <pc:sldMk cId="2414841426" sldId="265"/>
        </pc:sldMkLst>
        <pc:spChg chg="del">
          <ac:chgData name="Bert Wagner" userId="83901567219fbac8" providerId="LiveId" clId="{94FEE67E-83F8-4991-9A61-886E46A69C05}" dt="2019-01-31T02:09:45.758" v="248" actId="478"/>
          <ac:spMkLst>
            <pc:docMk/>
            <pc:sldMk cId="2414841426" sldId="265"/>
            <ac:spMk id="9" creationId="{72311339-6153-4C68-A5E6-AD3E3804266B}"/>
          </ac:spMkLst>
        </pc:spChg>
      </pc:sldChg>
      <pc:sldChg chg="delSp">
        <pc:chgData name="Bert Wagner" userId="83901567219fbac8" providerId="LiveId" clId="{94FEE67E-83F8-4991-9A61-886E46A69C05}" dt="2019-01-31T02:11:35.254" v="274" actId="478"/>
        <pc:sldMkLst>
          <pc:docMk/>
          <pc:sldMk cId="1787528621" sldId="266"/>
        </pc:sldMkLst>
        <pc:spChg chg="del">
          <ac:chgData name="Bert Wagner" userId="83901567219fbac8" providerId="LiveId" clId="{94FEE67E-83F8-4991-9A61-886E46A69C05}" dt="2019-01-31T02:11:35.254" v="274" actId="478"/>
          <ac:spMkLst>
            <pc:docMk/>
            <pc:sldMk cId="1787528621" sldId="266"/>
            <ac:spMk id="4" creationId="{9AEE180A-433E-476A-A245-2EB45CFB4149}"/>
          </ac:spMkLst>
        </pc:spChg>
      </pc:sldChg>
      <pc:sldChg chg="delSp">
        <pc:chgData name="Bert Wagner" userId="83901567219fbac8" providerId="LiveId" clId="{94FEE67E-83F8-4991-9A61-886E46A69C05}" dt="2019-01-31T02:10:56.839" v="266" actId="478"/>
        <pc:sldMkLst>
          <pc:docMk/>
          <pc:sldMk cId="2381145690" sldId="267"/>
        </pc:sldMkLst>
        <pc:spChg chg="del">
          <ac:chgData name="Bert Wagner" userId="83901567219fbac8" providerId="LiveId" clId="{94FEE67E-83F8-4991-9A61-886E46A69C05}" dt="2019-01-31T02:10:56.839" v="266" actId="478"/>
          <ac:spMkLst>
            <pc:docMk/>
            <pc:sldMk cId="2381145690" sldId="267"/>
            <ac:spMk id="3" creationId="{64B95ABA-4BD3-45AF-9555-86438E5E21A5}"/>
          </ac:spMkLst>
        </pc:spChg>
      </pc:sldChg>
      <pc:sldChg chg="delSp modSp modAnim">
        <pc:chgData name="Bert Wagner" userId="83901567219fbac8" providerId="LiveId" clId="{94FEE67E-83F8-4991-9A61-886E46A69C05}" dt="2019-02-01T01:47:35.368" v="1782" actId="20577"/>
        <pc:sldMkLst>
          <pc:docMk/>
          <pc:sldMk cId="1138072501" sldId="268"/>
        </pc:sldMkLst>
        <pc:spChg chg="mod">
          <ac:chgData name="Bert Wagner" userId="83901567219fbac8" providerId="LiveId" clId="{94FEE67E-83F8-4991-9A61-886E46A69C05}" dt="2019-02-01T01:47:35.368" v="1782" actId="20577"/>
          <ac:spMkLst>
            <pc:docMk/>
            <pc:sldMk cId="1138072501" sldId="268"/>
            <ac:spMk id="3" creationId="{B07FA8AC-7E96-48DD-9361-E540867A8A98}"/>
          </ac:spMkLst>
        </pc:spChg>
        <pc:spChg chg="del">
          <ac:chgData name="Bert Wagner" userId="83901567219fbac8" providerId="LiveId" clId="{94FEE67E-83F8-4991-9A61-886E46A69C05}" dt="2019-01-31T02:11:00.942" v="267" actId="478"/>
          <ac:spMkLst>
            <pc:docMk/>
            <pc:sldMk cId="1138072501" sldId="268"/>
            <ac:spMk id="4" creationId="{D1C41C89-AF19-4D75-8AD7-350A95A68C9F}"/>
          </ac:spMkLst>
        </pc:spChg>
      </pc:sldChg>
      <pc:sldChg chg="delSp">
        <pc:chgData name="Bert Wagner" userId="83901567219fbac8" providerId="LiveId" clId="{94FEE67E-83F8-4991-9A61-886E46A69C05}" dt="2019-01-31T02:11:08.630" v="268" actId="478"/>
        <pc:sldMkLst>
          <pc:docMk/>
          <pc:sldMk cId="3983674816" sldId="269"/>
        </pc:sldMkLst>
        <pc:spChg chg="del">
          <ac:chgData name="Bert Wagner" userId="83901567219fbac8" providerId="LiveId" clId="{94FEE67E-83F8-4991-9A61-886E46A69C05}" dt="2019-01-31T02:11:08.630" v="268" actId="478"/>
          <ac:spMkLst>
            <pc:docMk/>
            <pc:sldMk cId="3983674816" sldId="269"/>
            <ac:spMk id="4" creationId="{0B2A7FDC-8674-4D18-9CC9-C87C678E56B7}"/>
          </ac:spMkLst>
        </pc:spChg>
      </pc:sldChg>
      <pc:sldChg chg="delSp">
        <pc:chgData name="Bert Wagner" userId="83901567219fbac8" providerId="LiveId" clId="{94FEE67E-83F8-4991-9A61-886E46A69C05}" dt="2019-01-31T02:11:16.814" v="270" actId="478"/>
        <pc:sldMkLst>
          <pc:docMk/>
          <pc:sldMk cId="3789568002" sldId="270"/>
        </pc:sldMkLst>
        <pc:spChg chg="del">
          <ac:chgData name="Bert Wagner" userId="83901567219fbac8" providerId="LiveId" clId="{94FEE67E-83F8-4991-9A61-886E46A69C05}" dt="2019-01-31T02:11:16.814" v="270" actId="478"/>
          <ac:spMkLst>
            <pc:docMk/>
            <pc:sldMk cId="3789568002" sldId="270"/>
            <ac:spMk id="5" creationId="{4E7CE805-6327-4C06-ACBC-8090A988987B}"/>
          </ac:spMkLst>
        </pc:spChg>
      </pc:sldChg>
      <pc:sldChg chg="delSp">
        <pc:chgData name="Bert Wagner" userId="83901567219fbac8" providerId="LiveId" clId="{94FEE67E-83F8-4991-9A61-886E46A69C05}" dt="2019-01-31T02:12:09.109" v="282" actId="478"/>
        <pc:sldMkLst>
          <pc:docMk/>
          <pc:sldMk cId="1730413861" sldId="273"/>
        </pc:sldMkLst>
        <pc:spChg chg="del">
          <ac:chgData name="Bert Wagner" userId="83901567219fbac8" providerId="LiveId" clId="{94FEE67E-83F8-4991-9A61-886E46A69C05}" dt="2019-01-31T02:12:09.109" v="282" actId="478"/>
          <ac:spMkLst>
            <pc:docMk/>
            <pc:sldMk cId="1730413861" sldId="273"/>
            <ac:spMk id="4" creationId="{6EF7C46B-6E8D-485E-BAD4-688FEB53577D}"/>
          </ac:spMkLst>
        </pc:spChg>
      </pc:sldChg>
      <pc:sldChg chg="delSp">
        <pc:chgData name="Bert Wagner" userId="83901567219fbac8" providerId="LiveId" clId="{94FEE67E-83F8-4991-9A61-886E46A69C05}" dt="2019-01-31T02:13:36.038" v="289" actId="478"/>
        <pc:sldMkLst>
          <pc:docMk/>
          <pc:sldMk cId="4150755898" sldId="275"/>
        </pc:sldMkLst>
        <pc:spChg chg="del">
          <ac:chgData name="Bert Wagner" userId="83901567219fbac8" providerId="LiveId" clId="{94FEE67E-83F8-4991-9A61-886E46A69C05}" dt="2019-01-31T02:13:36.038" v="289" actId="478"/>
          <ac:spMkLst>
            <pc:docMk/>
            <pc:sldMk cId="4150755898" sldId="275"/>
            <ac:spMk id="4" creationId="{CAFD002B-5B4C-400D-B18C-C6BE069B1663}"/>
          </ac:spMkLst>
        </pc:spChg>
      </pc:sldChg>
      <pc:sldChg chg="delSp">
        <pc:chgData name="Bert Wagner" userId="83901567219fbac8" providerId="LiveId" clId="{94FEE67E-83F8-4991-9A61-886E46A69C05}" dt="2019-01-31T02:13:40.286" v="290" actId="478"/>
        <pc:sldMkLst>
          <pc:docMk/>
          <pc:sldMk cId="4188844084" sldId="276"/>
        </pc:sldMkLst>
        <pc:spChg chg="del">
          <ac:chgData name="Bert Wagner" userId="83901567219fbac8" providerId="LiveId" clId="{94FEE67E-83F8-4991-9A61-886E46A69C05}" dt="2019-01-31T02:13:40.286" v="290" actId="478"/>
          <ac:spMkLst>
            <pc:docMk/>
            <pc:sldMk cId="4188844084" sldId="276"/>
            <ac:spMk id="4" creationId="{B3D89E73-751B-4E78-ADBB-37EC536BB164}"/>
          </ac:spMkLst>
        </pc:spChg>
      </pc:sldChg>
      <pc:sldChg chg="delSp">
        <pc:chgData name="Bert Wagner" userId="83901567219fbac8" providerId="LiveId" clId="{94FEE67E-83F8-4991-9A61-886E46A69C05}" dt="2019-01-31T02:09:11.718" v="240" actId="478"/>
        <pc:sldMkLst>
          <pc:docMk/>
          <pc:sldMk cId="907748823" sldId="277"/>
        </pc:sldMkLst>
        <pc:spChg chg="del">
          <ac:chgData name="Bert Wagner" userId="83901567219fbac8" providerId="LiveId" clId="{94FEE67E-83F8-4991-9A61-886E46A69C05}" dt="2019-01-31T02:09:11.718" v="240" actId="478"/>
          <ac:spMkLst>
            <pc:docMk/>
            <pc:sldMk cId="907748823" sldId="277"/>
            <ac:spMk id="4" creationId="{C15F8C3D-ED30-4580-A3C1-195207108864}"/>
          </ac:spMkLst>
        </pc:spChg>
      </pc:sldChg>
      <pc:sldChg chg="delSp">
        <pc:chgData name="Bert Wagner" userId="83901567219fbac8" providerId="LiveId" clId="{94FEE67E-83F8-4991-9A61-886E46A69C05}" dt="2019-01-31T02:08:24.141" v="217" actId="478"/>
        <pc:sldMkLst>
          <pc:docMk/>
          <pc:sldMk cId="2186912445" sldId="278"/>
        </pc:sldMkLst>
        <pc:spChg chg="del">
          <ac:chgData name="Bert Wagner" userId="83901567219fbac8" providerId="LiveId" clId="{94FEE67E-83F8-4991-9A61-886E46A69C05}" dt="2019-01-31T02:08:24.141" v="217" actId="478"/>
          <ac:spMkLst>
            <pc:docMk/>
            <pc:sldMk cId="2186912445" sldId="278"/>
            <ac:spMk id="7" creationId="{42BBF467-5EC4-4586-9841-92E6AC4BBEC8}"/>
          </ac:spMkLst>
        </pc:spChg>
      </pc:sldChg>
      <pc:sldChg chg="delSp">
        <pc:chgData name="Bert Wagner" userId="83901567219fbac8" providerId="LiveId" clId="{94FEE67E-83F8-4991-9A61-886E46A69C05}" dt="2019-01-31T02:11:12.269" v="269" actId="478"/>
        <pc:sldMkLst>
          <pc:docMk/>
          <pc:sldMk cId="863008870" sldId="279"/>
        </pc:sldMkLst>
        <pc:spChg chg="del">
          <ac:chgData name="Bert Wagner" userId="83901567219fbac8" providerId="LiveId" clId="{94FEE67E-83F8-4991-9A61-886E46A69C05}" dt="2019-01-31T02:11:12.269" v="269" actId="478"/>
          <ac:spMkLst>
            <pc:docMk/>
            <pc:sldMk cId="863008870" sldId="279"/>
            <ac:spMk id="4" creationId="{178AB07A-D04F-49E1-A9C9-FB778512DDE1}"/>
          </ac:spMkLst>
        </pc:spChg>
      </pc:sldChg>
      <pc:sldChg chg="delSp">
        <pc:chgData name="Bert Wagner" userId="83901567219fbac8" providerId="LiveId" clId="{94FEE67E-83F8-4991-9A61-886E46A69C05}" dt="2019-01-31T02:11:22.270" v="271" actId="478"/>
        <pc:sldMkLst>
          <pc:docMk/>
          <pc:sldMk cId="3464650262" sldId="280"/>
        </pc:sldMkLst>
        <pc:spChg chg="del">
          <ac:chgData name="Bert Wagner" userId="83901567219fbac8" providerId="LiveId" clId="{94FEE67E-83F8-4991-9A61-886E46A69C05}" dt="2019-01-31T02:11:22.270" v="271" actId="478"/>
          <ac:spMkLst>
            <pc:docMk/>
            <pc:sldMk cId="3464650262" sldId="280"/>
            <ac:spMk id="4" creationId="{82B52749-37E9-453D-8CB2-28FA33E80459}"/>
          </ac:spMkLst>
        </pc:spChg>
      </pc:sldChg>
      <pc:sldChg chg="delSp">
        <pc:chgData name="Bert Wagner" userId="83901567219fbac8" providerId="LiveId" clId="{94FEE67E-83F8-4991-9A61-886E46A69C05}" dt="2019-01-31T02:11:26.206" v="272" actId="478"/>
        <pc:sldMkLst>
          <pc:docMk/>
          <pc:sldMk cId="3379186950" sldId="281"/>
        </pc:sldMkLst>
        <pc:spChg chg="del">
          <ac:chgData name="Bert Wagner" userId="83901567219fbac8" providerId="LiveId" clId="{94FEE67E-83F8-4991-9A61-886E46A69C05}" dt="2019-01-31T02:11:26.206" v="272" actId="478"/>
          <ac:spMkLst>
            <pc:docMk/>
            <pc:sldMk cId="3379186950" sldId="281"/>
            <ac:spMk id="4" creationId="{02765258-692C-4DD1-BBB5-C525C6C6A50A}"/>
          </ac:spMkLst>
        </pc:spChg>
      </pc:sldChg>
      <pc:sldChg chg="delSp">
        <pc:chgData name="Bert Wagner" userId="83901567219fbac8" providerId="LiveId" clId="{94FEE67E-83F8-4991-9A61-886E46A69C05}" dt="2019-01-31T02:11:30.878" v="273" actId="478"/>
        <pc:sldMkLst>
          <pc:docMk/>
          <pc:sldMk cId="1639816963" sldId="282"/>
        </pc:sldMkLst>
        <pc:spChg chg="del">
          <ac:chgData name="Bert Wagner" userId="83901567219fbac8" providerId="LiveId" clId="{94FEE67E-83F8-4991-9A61-886E46A69C05}" dt="2019-01-31T02:11:30.878" v="273" actId="478"/>
          <ac:spMkLst>
            <pc:docMk/>
            <pc:sldMk cId="1639816963" sldId="282"/>
            <ac:spMk id="4" creationId="{733F06A1-26E7-4EC4-8080-5590AEDF68EF}"/>
          </ac:spMkLst>
        </pc:spChg>
      </pc:sldChg>
      <pc:sldChg chg="delSp">
        <pc:chgData name="Bert Wagner" userId="83901567219fbac8" providerId="LiveId" clId="{94FEE67E-83F8-4991-9A61-886E46A69C05}" dt="2019-01-31T02:11:41.558" v="275" actId="478"/>
        <pc:sldMkLst>
          <pc:docMk/>
          <pc:sldMk cId="1638604597" sldId="283"/>
        </pc:sldMkLst>
        <pc:spChg chg="del">
          <ac:chgData name="Bert Wagner" userId="83901567219fbac8" providerId="LiveId" clId="{94FEE67E-83F8-4991-9A61-886E46A69C05}" dt="2019-01-31T02:11:41.558" v="275" actId="478"/>
          <ac:spMkLst>
            <pc:docMk/>
            <pc:sldMk cId="1638604597" sldId="283"/>
            <ac:spMk id="4" creationId="{19F05D9D-C31E-47D3-BEA6-79969A1BC67B}"/>
          </ac:spMkLst>
        </pc:spChg>
      </pc:sldChg>
      <pc:sldChg chg="delSp">
        <pc:chgData name="Bert Wagner" userId="83901567219fbac8" providerId="LiveId" clId="{94FEE67E-83F8-4991-9A61-886E46A69C05}" dt="2019-01-31T02:11:47.126" v="276" actId="478"/>
        <pc:sldMkLst>
          <pc:docMk/>
          <pc:sldMk cId="4169291644" sldId="284"/>
        </pc:sldMkLst>
        <pc:spChg chg="del">
          <ac:chgData name="Bert Wagner" userId="83901567219fbac8" providerId="LiveId" clId="{94FEE67E-83F8-4991-9A61-886E46A69C05}" dt="2019-01-31T02:11:47.126" v="276" actId="478"/>
          <ac:spMkLst>
            <pc:docMk/>
            <pc:sldMk cId="4169291644" sldId="284"/>
            <ac:spMk id="5" creationId="{932BC7FD-5846-4058-8732-55CD00A2FF35}"/>
          </ac:spMkLst>
        </pc:spChg>
      </pc:sldChg>
      <pc:sldChg chg="delSp">
        <pc:chgData name="Bert Wagner" userId="83901567219fbac8" providerId="LiveId" clId="{94FEE67E-83F8-4991-9A61-886E46A69C05}" dt="2019-01-31T02:11:51.814" v="277" actId="478"/>
        <pc:sldMkLst>
          <pc:docMk/>
          <pc:sldMk cId="1579711835" sldId="285"/>
        </pc:sldMkLst>
        <pc:spChg chg="del">
          <ac:chgData name="Bert Wagner" userId="83901567219fbac8" providerId="LiveId" clId="{94FEE67E-83F8-4991-9A61-886E46A69C05}" dt="2019-01-31T02:11:51.814" v="277" actId="478"/>
          <ac:spMkLst>
            <pc:docMk/>
            <pc:sldMk cId="1579711835" sldId="285"/>
            <ac:spMk id="4" creationId="{D28886AD-6A62-4C47-B409-B7F8BF83A720}"/>
          </ac:spMkLst>
        </pc:spChg>
      </pc:sldChg>
      <pc:sldChg chg="delSp">
        <pc:chgData name="Bert Wagner" userId="83901567219fbac8" providerId="LiveId" clId="{94FEE67E-83F8-4991-9A61-886E46A69C05}" dt="2019-01-31T02:11:55.884" v="278" actId="478"/>
        <pc:sldMkLst>
          <pc:docMk/>
          <pc:sldMk cId="1035583486" sldId="286"/>
        </pc:sldMkLst>
        <pc:spChg chg="del">
          <ac:chgData name="Bert Wagner" userId="83901567219fbac8" providerId="LiveId" clId="{94FEE67E-83F8-4991-9A61-886E46A69C05}" dt="2019-01-31T02:11:55.884" v="278" actId="478"/>
          <ac:spMkLst>
            <pc:docMk/>
            <pc:sldMk cId="1035583486" sldId="286"/>
            <ac:spMk id="4" creationId="{B3274361-20FF-47B0-9B51-03C1E58EDD98}"/>
          </ac:spMkLst>
        </pc:spChg>
      </pc:sldChg>
      <pc:sldChg chg="modSp">
        <pc:chgData name="Bert Wagner" userId="83901567219fbac8" providerId="LiveId" clId="{94FEE67E-83F8-4991-9A61-886E46A69C05}" dt="2019-01-31T02:13:30.502" v="288" actId="1076"/>
        <pc:sldMkLst>
          <pc:docMk/>
          <pc:sldMk cId="2002136647" sldId="287"/>
        </pc:sldMkLst>
        <pc:spChg chg="mod">
          <ac:chgData name="Bert Wagner" userId="83901567219fbac8" providerId="LiveId" clId="{94FEE67E-83F8-4991-9A61-886E46A69C05}" dt="2019-01-31T02:13:30.502" v="288" actId="1076"/>
          <ac:spMkLst>
            <pc:docMk/>
            <pc:sldMk cId="2002136647" sldId="287"/>
            <ac:spMk id="20" creationId="{58A872DE-FCE8-45AC-9244-E5E839AF8DA7}"/>
          </ac:spMkLst>
        </pc:spChg>
      </pc:sldChg>
      <pc:sldChg chg="delSp">
        <pc:chgData name="Bert Wagner" userId="83901567219fbac8" providerId="LiveId" clId="{94FEE67E-83F8-4991-9A61-886E46A69C05}" dt="2019-01-31T02:09:25.038" v="243" actId="478"/>
        <pc:sldMkLst>
          <pc:docMk/>
          <pc:sldMk cId="1544851442" sldId="288"/>
        </pc:sldMkLst>
        <pc:spChg chg="del">
          <ac:chgData name="Bert Wagner" userId="83901567219fbac8" providerId="LiveId" clId="{94FEE67E-83F8-4991-9A61-886E46A69C05}" dt="2019-01-31T02:09:25.038" v="243" actId="478"/>
          <ac:spMkLst>
            <pc:docMk/>
            <pc:sldMk cId="1544851442" sldId="288"/>
            <ac:spMk id="7" creationId="{4C901A52-D471-4C79-910F-FC74433FB6DC}"/>
          </ac:spMkLst>
        </pc:spChg>
      </pc:sldChg>
      <pc:sldChg chg="delSp">
        <pc:chgData name="Bert Wagner" userId="83901567219fbac8" providerId="LiveId" clId="{94FEE67E-83F8-4991-9A61-886E46A69C05}" dt="2019-01-31T02:09:32.781" v="245" actId="478"/>
        <pc:sldMkLst>
          <pc:docMk/>
          <pc:sldMk cId="3738116521" sldId="289"/>
        </pc:sldMkLst>
        <pc:spChg chg="del">
          <ac:chgData name="Bert Wagner" userId="83901567219fbac8" providerId="LiveId" clId="{94FEE67E-83F8-4991-9A61-886E46A69C05}" dt="2019-01-31T02:09:32.781" v="245" actId="478"/>
          <ac:spMkLst>
            <pc:docMk/>
            <pc:sldMk cId="3738116521" sldId="289"/>
            <ac:spMk id="10" creationId="{0FC4BBF4-F66A-4601-8E49-598A623B6D50}"/>
          </ac:spMkLst>
        </pc:spChg>
      </pc:sldChg>
      <pc:sldChg chg="delSp">
        <pc:chgData name="Bert Wagner" userId="83901567219fbac8" providerId="LiveId" clId="{94FEE67E-83F8-4991-9A61-886E46A69C05}" dt="2019-01-31T02:09:41.718" v="247" actId="478"/>
        <pc:sldMkLst>
          <pc:docMk/>
          <pc:sldMk cId="3264801972" sldId="290"/>
        </pc:sldMkLst>
        <pc:spChg chg="del">
          <ac:chgData name="Bert Wagner" userId="83901567219fbac8" providerId="LiveId" clId="{94FEE67E-83F8-4991-9A61-886E46A69C05}" dt="2019-01-31T02:09:41.718" v="247" actId="478"/>
          <ac:spMkLst>
            <pc:docMk/>
            <pc:sldMk cId="3264801972" sldId="290"/>
            <ac:spMk id="8" creationId="{A2418C76-9DC1-4ED8-AD0F-E1575DB42079}"/>
          </ac:spMkLst>
        </pc:spChg>
      </pc:sldChg>
      <pc:sldChg chg="delSp">
        <pc:chgData name="Bert Wagner" userId="83901567219fbac8" providerId="LiveId" clId="{94FEE67E-83F8-4991-9A61-886E46A69C05}" dt="2019-01-31T02:09:50.582" v="249" actId="478"/>
        <pc:sldMkLst>
          <pc:docMk/>
          <pc:sldMk cId="3831525150" sldId="291"/>
        </pc:sldMkLst>
        <pc:spChg chg="del">
          <ac:chgData name="Bert Wagner" userId="83901567219fbac8" providerId="LiveId" clId="{94FEE67E-83F8-4991-9A61-886E46A69C05}" dt="2019-01-31T02:09:50.582" v="249" actId="478"/>
          <ac:spMkLst>
            <pc:docMk/>
            <pc:sldMk cId="3831525150" sldId="291"/>
            <ac:spMk id="9" creationId="{72311339-6153-4C68-A5E6-AD3E3804266B}"/>
          </ac:spMkLst>
        </pc:spChg>
      </pc:sldChg>
      <pc:sldChg chg="delSp">
        <pc:chgData name="Bert Wagner" userId="83901567219fbac8" providerId="LiveId" clId="{94FEE67E-83F8-4991-9A61-886E46A69C05}" dt="2019-01-31T02:12:00.046" v="279" actId="478"/>
        <pc:sldMkLst>
          <pc:docMk/>
          <pc:sldMk cId="4027143079" sldId="293"/>
        </pc:sldMkLst>
        <pc:spChg chg="del">
          <ac:chgData name="Bert Wagner" userId="83901567219fbac8" providerId="LiveId" clId="{94FEE67E-83F8-4991-9A61-886E46A69C05}" dt="2019-01-31T02:12:00.046" v="279" actId="478"/>
          <ac:spMkLst>
            <pc:docMk/>
            <pc:sldMk cId="4027143079" sldId="293"/>
            <ac:spMk id="4" creationId="{6EF7C46B-6E8D-485E-BAD4-688FEB53577D}"/>
          </ac:spMkLst>
        </pc:spChg>
      </pc:sldChg>
      <pc:sldChg chg="delSp">
        <pc:chgData name="Bert Wagner" userId="83901567219fbac8" providerId="LiveId" clId="{94FEE67E-83F8-4991-9A61-886E46A69C05}" dt="2019-01-31T02:12:12.837" v="283" actId="478"/>
        <pc:sldMkLst>
          <pc:docMk/>
          <pc:sldMk cId="303660985" sldId="294"/>
        </pc:sldMkLst>
        <pc:spChg chg="del">
          <ac:chgData name="Bert Wagner" userId="83901567219fbac8" providerId="LiveId" clId="{94FEE67E-83F8-4991-9A61-886E46A69C05}" dt="2019-01-31T02:12:12.837" v="283" actId="478"/>
          <ac:spMkLst>
            <pc:docMk/>
            <pc:sldMk cId="303660985" sldId="294"/>
            <ac:spMk id="4" creationId="{6EF7C46B-6E8D-485E-BAD4-688FEB53577D}"/>
          </ac:spMkLst>
        </pc:spChg>
      </pc:sldChg>
      <pc:sldChg chg="delSp">
        <pc:chgData name="Bert Wagner" userId="83901567219fbac8" providerId="LiveId" clId="{94FEE67E-83F8-4991-9A61-886E46A69C05}" dt="2019-01-31T02:12:02.443" v="280" actId="478"/>
        <pc:sldMkLst>
          <pc:docMk/>
          <pc:sldMk cId="4032247859" sldId="295"/>
        </pc:sldMkLst>
        <pc:spChg chg="del">
          <ac:chgData name="Bert Wagner" userId="83901567219fbac8" providerId="LiveId" clId="{94FEE67E-83F8-4991-9A61-886E46A69C05}" dt="2019-01-31T02:12:02.443" v="280" actId="478"/>
          <ac:spMkLst>
            <pc:docMk/>
            <pc:sldMk cId="4032247859" sldId="295"/>
            <ac:spMk id="4" creationId="{6EF7C46B-6E8D-485E-BAD4-688FEB53577D}"/>
          </ac:spMkLst>
        </pc:spChg>
      </pc:sldChg>
      <pc:sldChg chg="delSp">
        <pc:chgData name="Bert Wagner" userId="83901567219fbac8" providerId="LiveId" clId="{94FEE67E-83F8-4991-9A61-886E46A69C05}" dt="2019-01-31T02:12:06.254" v="281" actId="478"/>
        <pc:sldMkLst>
          <pc:docMk/>
          <pc:sldMk cId="2515182095" sldId="296"/>
        </pc:sldMkLst>
        <pc:spChg chg="del">
          <ac:chgData name="Bert Wagner" userId="83901567219fbac8" providerId="LiveId" clId="{94FEE67E-83F8-4991-9A61-886E46A69C05}" dt="2019-01-31T02:12:06.254" v="281" actId="478"/>
          <ac:spMkLst>
            <pc:docMk/>
            <pc:sldMk cId="2515182095" sldId="296"/>
            <ac:spMk id="4" creationId="{6EF7C46B-6E8D-485E-BAD4-688FEB53577D}"/>
          </ac:spMkLst>
        </pc:spChg>
      </pc:sldChg>
      <pc:sldChg chg="delSp">
        <pc:chgData name="Bert Wagner" userId="83901567219fbac8" providerId="LiveId" clId="{94FEE67E-83F8-4991-9A61-886E46A69C05}" dt="2019-01-31T02:12:19.390" v="284" actId="478"/>
        <pc:sldMkLst>
          <pc:docMk/>
          <pc:sldMk cId="1127536089" sldId="298"/>
        </pc:sldMkLst>
        <pc:spChg chg="del">
          <ac:chgData name="Bert Wagner" userId="83901567219fbac8" providerId="LiveId" clId="{94FEE67E-83F8-4991-9A61-886E46A69C05}" dt="2019-01-31T02:12:19.390" v="284" actId="478"/>
          <ac:spMkLst>
            <pc:docMk/>
            <pc:sldMk cId="1127536089" sldId="298"/>
            <ac:spMk id="4" creationId="{6EF7C46B-6E8D-485E-BAD4-688FEB53577D}"/>
          </ac:spMkLst>
        </pc:spChg>
      </pc:sldChg>
      <pc:sldChg chg="addSp delSp modSp add delAnim modAnim">
        <pc:chgData name="Bert Wagner" userId="83901567219fbac8" providerId="LiveId" clId="{94FEE67E-83F8-4991-9A61-886E46A69C05}" dt="2019-01-31T20:55:04.238" v="296"/>
        <pc:sldMkLst>
          <pc:docMk/>
          <pc:sldMk cId="2597012674" sldId="299"/>
        </pc:sldMkLst>
        <pc:spChg chg="mod">
          <ac:chgData name="Bert Wagner" userId="83901567219fbac8" providerId="LiveId" clId="{94FEE67E-83F8-4991-9A61-886E46A69C05}" dt="2019-01-24T00:12:23.288" v="13" actId="20577"/>
          <ac:spMkLst>
            <pc:docMk/>
            <pc:sldMk cId="2597012674" sldId="299"/>
            <ac:spMk id="2" creationId="{DEE1B879-61F5-4168-BEE0-FE09642F4334}"/>
          </ac:spMkLst>
        </pc:spChg>
        <pc:spChg chg="del">
          <ac:chgData name="Bert Wagner" userId="83901567219fbac8" providerId="LiveId" clId="{94FEE67E-83F8-4991-9A61-886E46A69C05}" dt="2019-01-31T02:09:59.654" v="251" actId="478"/>
          <ac:spMkLst>
            <pc:docMk/>
            <pc:sldMk cId="2597012674" sldId="299"/>
            <ac:spMk id="9" creationId="{72311339-6153-4C68-A5E6-AD3E3804266B}"/>
          </ac:spMkLst>
        </pc:spChg>
        <pc:picChg chg="add del">
          <ac:chgData name="Bert Wagner" userId="83901567219fbac8" providerId="LiveId" clId="{94FEE67E-83F8-4991-9A61-886E46A69C05}" dt="2019-01-24T00:15:54.906" v="19" actId="478"/>
          <ac:picMkLst>
            <pc:docMk/>
            <pc:sldMk cId="2597012674" sldId="299"/>
            <ac:picMk id="3" creationId="{C6162285-F357-4A90-A9CE-2316EC577991}"/>
          </ac:picMkLst>
        </pc:picChg>
        <pc:picChg chg="add mod">
          <ac:chgData name="Bert Wagner" userId="83901567219fbac8" providerId="LiveId" clId="{94FEE67E-83F8-4991-9A61-886E46A69C05}" dt="2019-01-31T02:10:32.834" v="263" actId="1076"/>
          <ac:picMkLst>
            <pc:docMk/>
            <pc:sldMk cId="2597012674" sldId="299"/>
            <ac:picMk id="4" creationId="{B9D36016-D96B-493B-BC58-B5B56D4CC8B3}"/>
          </ac:picMkLst>
        </pc:picChg>
        <pc:picChg chg="add mod">
          <ac:chgData name="Bert Wagner" userId="83901567219fbac8" providerId="LiveId" clId="{94FEE67E-83F8-4991-9A61-886E46A69C05}" dt="2019-01-31T20:55:04.238" v="296"/>
          <ac:picMkLst>
            <pc:docMk/>
            <pc:sldMk cId="2597012674" sldId="299"/>
            <ac:picMk id="5" creationId="{A812AE85-F3A7-4E1E-B0F5-692F028EEAC0}"/>
          </ac:picMkLst>
        </pc:picChg>
        <pc:picChg chg="del">
          <ac:chgData name="Bert Wagner" userId="83901567219fbac8" providerId="LiveId" clId="{94FEE67E-83F8-4991-9A61-886E46A69C05}" dt="2019-01-24T00:12:26.786" v="16" actId="478"/>
          <ac:picMkLst>
            <pc:docMk/>
            <pc:sldMk cId="2597012674" sldId="299"/>
            <ac:picMk id="7" creationId="{AD45EA10-4461-47A6-AC5B-F17357F496DD}"/>
          </ac:picMkLst>
        </pc:picChg>
        <pc:picChg chg="del">
          <ac:chgData name="Bert Wagner" userId="83901567219fbac8" providerId="LiveId" clId="{94FEE67E-83F8-4991-9A61-886E46A69C05}" dt="2019-01-24T00:12:26.410" v="15" actId="478"/>
          <ac:picMkLst>
            <pc:docMk/>
            <pc:sldMk cId="2597012674" sldId="299"/>
            <ac:picMk id="8" creationId="{4923F140-3F4D-434D-A629-7EEBACC26C61}"/>
          </ac:picMkLst>
        </pc:picChg>
        <pc:picChg chg="del">
          <ac:chgData name="Bert Wagner" userId="83901567219fbac8" providerId="LiveId" clId="{94FEE67E-83F8-4991-9A61-886E46A69C05}" dt="2019-01-24T00:12:25.763" v="14" actId="478"/>
          <ac:picMkLst>
            <pc:docMk/>
            <pc:sldMk cId="2597012674" sldId="299"/>
            <ac:picMk id="10" creationId="{1124C1D2-C3C3-461F-B8E2-8C94401F4338}"/>
          </ac:picMkLst>
        </pc:picChg>
        <pc:picChg chg="add mod">
          <ac:chgData name="Bert Wagner" userId="83901567219fbac8" providerId="LiveId" clId="{94FEE67E-83F8-4991-9A61-886E46A69C05}" dt="2019-01-24T00:18:54.315" v="54" actId="1076"/>
          <ac:picMkLst>
            <pc:docMk/>
            <pc:sldMk cId="2597012674" sldId="299"/>
            <ac:picMk id="11" creationId="{5562D585-DA10-4153-A3FD-CACDE342802B}"/>
          </ac:picMkLst>
        </pc:picChg>
        <pc:picChg chg="add mod">
          <ac:chgData name="Bert Wagner" userId="83901567219fbac8" providerId="LiveId" clId="{94FEE67E-83F8-4991-9A61-886E46A69C05}" dt="2019-01-24T00:18:56.858" v="55" actId="1076"/>
          <ac:picMkLst>
            <pc:docMk/>
            <pc:sldMk cId="2597012674" sldId="299"/>
            <ac:picMk id="12" creationId="{898E2CC8-1F67-4C89-8DAA-BFB818277D8C}"/>
          </ac:picMkLst>
        </pc:picChg>
        <pc:picChg chg="add mod">
          <ac:chgData name="Bert Wagner" userId="83901567219fbac8" providerId="LiveId" clId="{94FEE67E-83F8-4991-9A61-886E46A69C05}" dt="2019-01-31T02:10:10.145" v="254" actId="14100"/>
          <ac:picMkLst>
            <pc:docMk/>
            <pc:sldMk cId="2597012674" sldId="299"/>
            <ac:picMk id="14" creationId="{36AF48FC-E087-44A8-848E-555FB405295B}"/>
          </ac:picMkLst>
        </pc:picChg>
        <pc:picChg chg="add del mod">
          <ac:chgData name="Bert Wagner" userId="83901567219fbac8" providerId="LiveId" clId="{94FEE67E-83F8-4991-9A61-886E46A69C05}" dt="2019-01-31T02:10:13.952" v="255" actId="478"/>
          <ac:picMkLst>
            <pc:docMk/>
            <pc:sldMk cId="2597012674" sldId="299"/>
            <ac:picMk id="16" creationId="{46B7BF46-5FAB-458D-B6FD-AAF52F48B5F9}"/>
          </ac:picMkLst>
        </pc:picChg>
      </pc:sldChg>
      <pc:sldChg chg="addSp delSp modSp add modAnim modNotesTx">
        <pc:chgData name="Bert Wagner" userId="83901567219fbac8" providerId="LiveId" clId="{94FEE67E-83F8-4991-9A61-886E46A69C05}" dt="2019-02-01T00:11:04.906" v="1161"/>
        <pc:sldMkLst>
          <pc:docMk/>
          <pc:sldMk cId="3721529724" sldId="300"/>
        </pc:sldMkLst>
        <pc:spChg chg="del">
          <ac:chgData name="Bert Wagner" userId="83901567219fbac8" providerId="LiveId" clId="{94FEE67E-83F8-4991-9A61-886E46A69C05}" dt="2019-01-31T20:57:26.444" v="298" actId="478"/>
          <ac:spMkLst>
            <pc:docMk/>
            <pc:sldMk cId="3721529724" sldId="300"/>
            <ac:spMk id="2" creationId="{41833ECC-17C4-49E3-B123-CFADDE550F40}"/>
          </ac:spMkLst>
        </pc:spChg>
        <pc:spChg chg="add del mod">
          <ac:chgData name="Bert Wagner" userId="83901567219fbac8" providerId="LiveId" clId="{94FEE67E-83F8-4991-9A61-886E46A69C05}" dt="2019-01-31T20:57:28.240" v="299" actId="478"/>
          <ac:spMkLst>
            <pc:docMk/>
            <pc:sldMk cId="3721529724" sldId="300"/>
            <ac:spMk id="4" creationId="{C654418A-A89E-438C-A810-F87D6EC24065}"/>
          </ac:spMkLst>
        </pc:spChg>
        <pc:spChg chg="del">
          <ac:chgData name="Bert Wagner" userId="83901567219fbac8" providerId="LiveId" clId="{94FEE67E-83F8-4991-9A61-886E46A69C05}" dt="2019-01-31T20:57:26.444" v="298" actId="478"/>
          <ac:spMkLst>
            <pc:docMk/>
            <pc:sldMk cId="3721529724" sldId="300"/>
            <ac:spMk id="6" creationId="{E982A967-7953-45BB-A70F-01775B73AA94}"/>
          </ac:spMkLst>
        </pc:spChg>
        <pc:spChg chg="add del mod">
          <ac:chgData name="Bert Wagner" userId="83901567219fbac8" providerId="LiveId" clId="{94FEE67E-83F8-4991-9A61-886E46A69C05}" dt="2019-01-31T20:57:28.240" v="299" actId="478"/>
          <ac:spMkLst>
            <pc:docMk/>
            <pc:sldMk cId="3721529724" sldId="300"/>
            <ac:spMk id="9" creationId="{A7EEAF17-1CDB-4140-9B56-B74E8919EF47}"/>
          </ac:spMkLst>
        </pc:spChg>
        <pc:grpChg chg="del">
          <ac:chgData name="Bert Wagner" userId="83901567219fbac8" providerId="LiveId" clId="{94FEE67E-83F8-4991-9A61-886E46A69C05}" dt="2019-01-31T20:57:26.444" v="298" actId="478"/>
          <ac:grpSpMkLst>
            <pc:docMk/>
            <pc:sldMk cId="3721529724" sldId="300"/>
            <ac:grpSpMk id="16" creationId="{AC202D73-DD89-44AE-8D93-5A8653394203}"/>
          </ac:grpSpMkLst>
        </pc:grpChg>
        <pc:graphicFrameChg chg="add del mod">
          <ac:chgData name="Bert Wagner" userId="83901567219fbac8" providerId="LiveId" clId="{94FEE67E-83F8-4991-9A61-886E46A69C05}" dt="2019-01-31T23:55:41.711" v="1078" actId="478"/>
          <ac:graphicFrameMkLst>
            <pc:docMk/>
            <pc:sldMk cId="3721529724" sldId="300"/>
            <ac:graphicFrameMk id="10" creationId="{C57C646B-9DC3-4E75-B1ED-3E75F7CCE994}"/>
          </ac:graphicFrameMkLst>
        </pc:graphicFrameChg>
        <pc:graphicFrameChg chg="add del mod">
          <ac:chgData name="Bert Wagner" userId="83901567219fbac8" providerId="LiveId" clId="{94FEE67E-83F8-4991-9A61-886E46A69C05}" dt="2019-01-31T23:57:43.231" v="1080" actId="478"/>
          <ac:graphicFrameMkLst>
            <pc:docMk/>
            <pc:sldMk cId="3721529724" sldId="300"/>
            <ac:graphicFrameMk id="11" creationId="{B2EB75B8-E010-443A-AD3A-F13C2B9C55B0}"/>
          </ac:graphicFrameMkLst>
        </pc:graphicFrameChg>
        <pc:picChg chg="add mod">
          <ac:chgData name="Bert Wagner" userId="83901567219fbac8" providerId="LiveId" clId="{94FEE67E-83F8-4991-9A61-886E46A69C05}" dt="2019-02-01T00:10:28.720" v="1158" actId="1038"/>
          <ac:picMkLst>
            <pc:docMk/>
            <pc:sldMk cId="3721529724" sldId="300"/>
            <ac:picMk id="13" creationId="{9ED6FA9E-AFE5-4BB4-9549-E90B2E611BAA}"/>
          </ac:picMkLst>
        </pc:picChg>
        <pc:picChg chg="add mod">
          <ac:chgData name="Bert Wagner" userId="83901567219fbac8" providerId="LiveId" clId="{94FEE67E-83F8-4991-9A61-886E46A69C05}" dt="2019-02-01T00:10:28.720" v="1158" actId="1038"/>
          <ac:picMkLst>
            <pc:docMk/>
            <pc:sldMk cId="3721529724" sldId="300"/>
            <ac:picMk id="17" creationId="{DDB14899-CB1F-42FC-B817-8B77FD60CEFA}"/>
          </ac:picMkLst>
        </pc:picChg>
        <pc:picChg chg="add mod">
          <ac:chgData name="Bert Wagner" userId="83901567219fbac8" providerId="LiveId" clId="{94FEE67E-83F8-4991-9A61-886E46A69C05}" dt="2019-02-01T00:10:50.377" v="1160" actId="1076"/>
          <ac:picMkLst>
            <pc:docMk/>
            <pc:sldMk cId="3721529724" sldId="300"/>
            <ac:picMk id="19" creationId="{B5835448-F0E0-48FA-ABEB-2AACB437EE79}"/>
          </ac:picMkLst>
        </pc:picChg>
        <pc:picChg chg="add mod">
          <ac:chgData name="Bert Wagner" userId="83901567219fbac8" providerId="LiveId" clId="{94FEE67E-83F8-4991-9A61-886E46A69C05}" dt="2019-02-01T00:10:28.720" v="1158" actId="1038"/>
          <ac:picMkLst>
            <pc:docMk/>
            <pc:sldMk cId="3721529724" sldId="300"/>
            <ac:picMk id="21" creationId="{86B79F8B-191E-4D45-865A-D2FAC5AABD55}"/>
          </ac:picMkLst>
        </pc:picChg>
        <pc:picChg chg="add mod">
          <ac:chgData name="Bert Wagner" userId="83901567219fbac8" providerId="LiveId" clId="{94FEE67E-83F8-4991-9A61-886E46A69C05}" dt="2019-02-01T00:10:28.720" v="1158" actId="1038"/>
          <ac:picMkLst>
            <pc:docMk/>
            <pc:sldMk cId="3721529724" sldId="300"/>
            <ac:picMk id="23" creationId="{96667DEF-3E43-4324-8F19-E36D810CB732}"/>
          </ac:picMkLst>
        </pc:picChg>
      </pc:sldChg>
      <pc:sldMasterChg chg="addSp modSldLayout">
        <pc:chgData name="Bert Wagner" userId="83901567219fbac8" providerId="LiveId" clId="{94FEE67E-83F8-4991-9A61-886E46A69C05}" dt="2019-01-31T02:08:17.216" v="216" actId="478"/>
        <pc:sldMasterMkLst>
          <pc:docMk/>
          <pc:sldMasterMk cId="3235849069" sldId="2147483648"/>
        </pc:sldMasterMkLst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19" creationId="{21E987AF-C7DC-4F35-9B5C-0FB27945F81E}"/>
          </ac:spMkLst>
        </pc:spChg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20" creationId="{80951D04-6DEC-471E-BAB1-1D5ADE1B04E8}"/>
          </ac:spMkLst>
        </pc:spChg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21" creationId="{DFE30A7B-B664-4FA7-B96C-616BFB5C3E48}"/>
          </ac:spMkLst>
        </pc:spChg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22" creationId="{818AD86F-936C-4007-9991-3BC988E160C0}"/>
          </ac:spMkLst>
        </pc:spChg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23" creationId="{097A8679-108C-477E-81F7-7FF325EDB769}"/>
          </ac:spMkLst>
        </pc:spChg>
        <pc:spChg chg="add">
          <ac:chgData name="Bert Wagner" userId="83901567219fbac8" providerId="LiveId" clId="{94FEE67E-83F8-4991-9A61-886E46A69C05}" dt="2019-01-31T02:07:42.310" v="215"/>
          <ac:spMkLst>
            <pc:docMk/>
            <pc:sldMasterMk cId="3235849069" sldId="2147483648"/>
            <ac:spMk id="24" creationId="{8E5A6CC5-2BAD-4ED7-80A9-71E21E3A0F2F}"/>
          </ac:spMkLst>
        </pc:spChg>
        <pc:grpChg chg="add">
          <ac:chgData name="Bert Wagner" userId="83901567219fbac8" providerId="LiveId" clId="{94FEE67E-83F8-4991-9A61-886E46A69C05}" dt="2019-01-31T02:07:42.310" v="215"/>
          <ac:grpSpMkLst>
            <pc:docMk/>
            <pc:sldMasterMk cId="3235849069" sldId="2147483648"/>
            <ac:grpSpMk id="7" creationId="{84545511-D7BE-4157-A02A-8FD1BE714E2C}"/>
          </ac:grpSpMkLst>
        </pc:grpChg>
        <pc:grpChg chg="add">
          <ac:chgData name="Bert Wagner" userId="83901567219fbac8" providerId="LiveId" clId="{94FEE67E-83F8-4991-9A61-886E46A69C05}" dt="2019-01-31T02:07:42.310" v="215"/>
          <ac:grpSpMkLst>
            <pc:docMk/>
            <pc:sldMasterMk cId="3235849069" sldId="2147483648"/>
            <ac:grpSpMk id="10" creationId="{FDFA672A-D8E4-4A10-AE1B-ABEC2ABB7356}"/>
          </ac:grpSpMkLst>
        </pc:grpChg>
        <pc:grpChg chg="add">
          <ac:chgData name="Bert Wagner" userId="83901567219fbac8" providerId="LiveId" clId="{94FEE67E-83F8-4991-9A61-886E46A69C05}" dt="2019-01-31T02:07:42.310" v="215"/>
          <ac:grpSpMkLst>
            <pc:docMk/>
            <pc:sldMasterMk cId="3235849069" sldId="2147483648"/>
            <ac:grpSpMk id="13" creationId="{7254E11C-8A1F-43CE-90FD-C5F5344434C6}"/>
          </ac:grpSpMkLst>
        </pc:grpChg>
        <pc:grpChg chg="add">
          <ac:chgData name="Bert Wagner" userId="83901567219fbac8" providerId="LiveId" clId="{94FEE67E-83F8-4991-9A61-886E46A69C05}" dt="2019-01-31T02:07:42.310" v="215"/>
          <ac:grpSpMkLst>
            <pc:docMk/>
            <pc:sldMasterMk cId="3235849069" sldId="2147483648"/>
            <ac:grpSpMk id="16" creationId="{A6AE63D2-EDB6-4613-A577-E6A2CDA471C8}"/>
          </ac:grpSpMkLst>
        </pc:grpChg>
        <pc:sldLayoutChg chg="delSp">
          <pc:chgData name="Bert Wagner" userId="83901567219fbac8" providerId="LiveId" clId="{94FEE67E-83F8-4991-9A61-886E46A69C05}" dt="2019-01-31T02:08:17.216" v="216" actId="478"/>
          <pc:sldLayoutMkLst>
            <pc:docMk/>
            <pc:sldMasterMk cId="3235849069" sldId="2147483648"/>
            <pc:sldLayoutMk cId="2767226552" sldId="2147483660"/>
          </pc:sldLayoutMkLst>
          <pc:spChg chg="del">
            <ac:chgData name="Bert Wagner" userId="83901567219fbac8" providerId="LiveId" clId="{94FEE67E-83F8-4991-9A61-886E46A69C05}" dt="2019-01-31T02:08:17.216" v="216" actId="478"/>
            <ac:spMkLst>
              <pc:docMk/>
              <pc:sldMasterMk cId="3235849069" sldId="2147483648"/>
              <pc:sldLayoutMk cId="2767226552" sldId="2147483660"/>
              <ac:spMk id="6" creationId="{F9618012-18AF-4846-8756-7E1938F762B2}"/>
            </ac:spMkLst>
          </pc:spChg>
        </pc:sldLayoutChg>
      </pc:sldMasterChg>
    </pc:docChg>
  </pc:docChgLst>
  <pc:docChgLst>
    <pc:chgData name="Bert Wagner" userId="83901567219fbac8" providerId="LiveId" clId="{8AE22905-D29F-4AE6-BB29-364D6FCAD497}"/>
    <pc:docChg chg="modSld">
      <pc:chgData name="Bert Wagner" userId="83901567219fbac8" providerId="LiveId" clId="{8AE22905-D29F-4AE6-BB29-364D6FCAD497}" dt="2019-02-01T22:42:53.297" v="168" actId="20577"/>
      <pc:docMkLst>
        <pc:docMk/>
      </pc:docMkLst>
      <pc:sldChg chg="modNotesTx">
        <pc:chgData name="Bert Wagner" userId="83901567219fbac8" providerId="LiveId" clId="{8AE22905-D29F-4AE6-BB29-364D6FCAD497}" dt="2019-02-01T22:42:53.297" v="168" actId="20577"/>
        <pc:sldMkLst>
          <pc:docMk/>
          <pc:sldMk cId="237323525" sldId="257"/>
        </pc:sldMkLst>
      </pc:sldChg>
    </pc:docChg>
  </pc:docChgLst>
  <pc:docChgLst>
    <pc:chgData name="Bert Wagner" userId="83901567219fbac8" providerId="Windows Live" clId="Web-{BED2854F-5454-4133-90AC-C4980A42AE89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3671-5EE2-4D71-ACC0-6B9FCDB43E7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29141-2E9F-48D0-A75A-B37154EAB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Today we are going to be talking about Join Operator internals.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 like talking about SQL Server internals because I like to know how things work.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Especially important because then I don’t need to memorize things, I can just figure out what something is if I know how it works.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Important because they can reveal a lot about how your query works – it allows you to make assumptions about your data based on what operator SQL Server chose.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0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There are lots of different join times, inner, outer, left, right, cross joins, cross </a:t>
            </a:r>
            <a:r>
              <a:rPr lang="en-US" dirty="0" err="1"/>
              <a:t>applys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covers the most common case, the rest can be relatively figured out using these assumptions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It’d be a really boring presentation to go through computer sorting algorithms that </a:t>
            </a:r>
            <a:r>
              <a:rPr lang="en-US" dirty="0" err="1"/>
              <a:t>arenn’t</a:t>
            </a:r>
            <a:r>
              <a:rPr lang="en-US" dirty="0"/>
              <a:t> visual in my opinion. 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If you do want that detail, you can go read lots of research papers from the 1970s. 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specific to SQL Server, but these algorithms are common through all of programming – so if you have a background, you may recognize some of them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7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Loops Joins Considerations</a:t>
            </a:r>
          </a:p>
          <a:p>
            <a:pPr lvl="1"/>
            <a:r>
              <a:rPr lang="en-US" dirty="0"/>
              <a:t>CPU intensive - SQL Server thinks one of the inputs is relatively small</a:t>
            </a:r>
          </a:p>
          <a:p>
            <a:pPr lvl="1"/>
            <a:r>
              <a:rPr lang="en-US" dirty="0"/>
              <a:t>If you see upstream are *not* small, may indicate estimation problems</a:t>
            </a:r>
          </a:p>
          <a:p>
            <a:r>
              <a:rPr lang="en-US" dirty="0"/>
              <a:t>RID/Key lookups - frequently seen together because SQL Server will only use a lookup if it thinks small number of rows to lookup</a:t>
            </a:r>
          </a:p>
          <a:p>
            <a:pPr lvl="1"/>
            <a:r>
              <a:rPr lang="en-US" dirty="0"/>
              <a:t>Worth checking for a column missing from the main index</a:t>
            </a:r>
          </a:p>
          <a:p>
            <a:pPr lvl="1"/>
            <a:r>
              <a:rPr lang="en-US" dirty="0"/>
              <a:t>Might indicate SELECT * being used somewhere (like in a subquery)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49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The fastest join type, barring any optimizations of other join types, but require sorted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SQL Server doesn't know your columns aren't unique, it is forced to use a worktable to dedupe using a peek-ahead buffer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SQL Server optimizer is fairly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pessimisstic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merge join calculations, so if you see a merge join it's probably a good 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Data going into a Merge Join has to be sorted - worth double checking to see if this is coming from an index or if SQL is doing some type of expensive sort due to transformations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Might be able to move column from Include to Key of index with minimal space difference but better performance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you know you have lots of duplicate data, worth testing other join types because those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duplciate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are forced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Nested loops joins might be faster in this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9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Match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Workhorse.  Nested loops fail if data can't fit into memory, Merge joins require pre-sorted data, Hash Joins just don't care (assuming you have enough disk space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Usually only 1 row per hash bucket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Works on equality operators only (because can't compare a hash)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When SQL Server can't fit the build table in memory, it spills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processes little bits at a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is a blocking join.  Typically if I see them I want to see if there's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soemthing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can do to change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means SQL Server upstream rows are big.  Can we get them to reduce earlier on (sometimes query plan doesn't filter rows until after join...need to fix statistics/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use some trick to filter data out first before joining)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in memory is pretty fast.  Hash spilling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bad.  wroth checking why: if really big data, not much you can do.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But if the memory grant looks unusually small, probably means we have another statistics problem that is providing SQL Server optimizer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too 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38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Match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Workhorse.  Nested loops fail if data can't fit into memory, Merge joins require pre-sorted data, Hash Joins just don't care (assuming you have enough disk space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Usually only 1 row per hash bucket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Works on equality operators only (because can't compare a hash)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When SQL Server can't fit the build table in memory, it spills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processes little bits at a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is a blocking join.  Typically if I see them I want to see if there's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soemthing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can do to change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means SQL Server upstream rows are big.  Can we get them to reduce earlier on (sometimes query plan doesn't filter rows until after join...need to fix statistics/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use some trick to filter data out first before joining)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in memory is pretty fast.  Hash spilling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bad.  wroth checking why: if really big data, not much you can do.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But if the memory grant looks unusually small, probably means we have another statistics problem that is providing SQL Server optimizer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too 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0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EE6E-81A7-4DD1-BF0D-44948E0C9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F5B2C-93C9-4F8D-B6E5-BED82C32F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18CC0-FEE2-4B87-B067-A596E6C5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4F7FF-A7D0-4781-954C-F97059F7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5CA4F-11A5-413E-B503-05828AED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5DA0-9AEE-45AE-8334-5259C220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45051-B935-43FD-9EA7-1953E7FC6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64E9D-0173-4E01-9F8C-B14A90E7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5A73-42A9-4F49-9DBC-7D3AB24E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3075F-6A62-46F9-B0B9-EF53685C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6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01452-F88D-471D-A5C7-260E55036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EE88E-A131-40E8-A3A9-183B8917A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76EBA-30DC-47B8-B741-16033754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214D0-04B9-46C9-BA17-5D327700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A093C-FD8A-452B-9574-685AACBE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CA76-6C52-43CB-826A-9777E440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latin typeface="Robot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3A6B1-2527-468B-AAC8-45079500E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FF9-63F3-4612-A240-C14A40FB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3B0E-AE5C-4787-A579-7D829CA80937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1BF49-6E52-4468-8D2E-08EFC45F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2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7D06-1442-437B-999F-C50B2C74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4E2F-6503-4FBC-B887-4440C4C9D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D719-BEA3-41A8-9D01-344D5AC7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034EC-8E27-4B86-9820-E7F28B4F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4C968-7E6C-46BD-AA68-A6106E3D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5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1087-0C7E-4C61-B044-E707F20B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2B99C-551A-4044-B932-DCDDB1DC6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4C662-A02E-46D2-8FAA-C765B7D7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E5A5C-D25C-4251-9336-528FE8FB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1320-2C68-4B78-8245-A3CE710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7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BE71-9425-4761-B6C3-26AC8A7A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653E-E4AD-41E1-8DC6-AC0A3E3B0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717DA-8C84-4B4E-8986-FDB433251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047CD-B224-465E-B095-48D648A7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C65E7-7A91-41D8-802E-73F76201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3AF6D-BAA1-421F-A2A0-487DE9D7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0F11-C5AF-48D9-986C-B21F9DFB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F4B3-7866-4CF9-86A5-3CE364B31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E04C1-A35B-4328-A7CD-2716FFAE9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3E1A4-90A4-4984-A6D3-DFC068C4D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69B29E-5CDD-49E0-AEFD-D71A3B574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5834BA-ED5A-49FC-AC3E-5BD522DE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1D1AB-378D-4E10-9C8A-54511725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1F0B5-E816-4FCD-A2D2-7E64B6A7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8743-DC68-4B85-B9C9-0878F888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D1AAB-3FF4-40F7-A925-212E690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6B1DA-7449-4792-A51E-9871033F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7FA54-2FC2-4B13-AFDA-8220DCB7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41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7A101-24CA-470A-85F2-05A3A5C1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577D6-3B11-4767-A3E5-135B1FD9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2F88-2E64-43A4-9386-75D37F6A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9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C6F1-7FD9-4294-B774-ED02C294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1D0D9-85E9-4145-95F6-77C281F3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99E58-D90E-487F-8984-35952E3C9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6F212-F495-4B98-961F-B8E0063D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54107-0E7B-4986-803E-D4C776BE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251E3-AF28-448A-8822-BC73E5BF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0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B7E-E65A-4CDE-8219-8A617CB3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5C78B-A776-41C4-9F27-A8FC6A082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0B104-9224-4011-8411-9EA695E17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F84F7-64A7-43FF-AA98-85BB4482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63467-EE80-4652-A9F6-AF709038A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B04AC-C532-4936-9DFF-667D132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9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4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2.wdp"/><Relationship Id="rId25" Type="http://schemas.openxmlformats.org/officeDocument/2006/relationships/hyperlink" Target="mailto:bert@bertwagner.com&amp;subject=hi%20bert!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https://youtube.com/bertwagner" TargetMode="Externa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23" Type="http://schemas.openxmlformats.org/officeDocument/2006/relationships/hyperlink" Target="https://bertwagner.com/" TargetMode="External"/><Relationship Id="rId10" Type="http://schemas.openxmlformats.org/officeDocument/2006/relationships/slideLayout" Target="../slideLayouts/slideLayout10.xml"/><Relationship Id="rId19" Type="http://schemas.microsoft.com/office/2007/relationships/hdphoto" Target="../media/hdphoto3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Relationship Id="rId22" Type="http://schemas.openxmlformats.org/officeDocument/2006/relationships/hyperlink" Target="https://twitter.com/bertwagner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9B71E-3FC1-422C-967B-389B9DC6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3213E-47CC-44DC-B1C4-97D0B8D28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7407F-655A-469A-A1FA-5EDB1AC53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14227-C6AD-41AE-B0BC-BE1E8AEF1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BB61-D641-4DAF-A1B5-CEAD8A751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545511-D7BE-4157-A02A-8FD1BE714E2C}"/>
              </a:ext>
            </a:extLst>
          </p:cNvPr>
          <p:cNvGrpSpPr/>
          <p:nvPr userDrawn="1"/>
        </p:nvGrpSpPr>
        <p:grpSpPr>
          <a:xfrm>
            <a:off x="128861" y="6181238"/>
            <a:ext cx="2172917" cy="552684"/>
            <a:chOff x="256068" y="6041045"/>
            <a:chExt cx="2203098" cy="5603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0D0E9B-B813-400E-BD10-08444EF8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grayscl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47872" y1="64894" x2="44681" y2="4787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068" y="6041045"/>
              <a:ext cx="560360" cy="560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02B457-0630-4FCE-A50F-6F75790B9586}"/>
                </a:ext>
              </a:extLst>
            </p:cNvPr>
            <p:cNvSpPr txBox="1"/>
            <p:nvPr/>
          </p:nvSpPr>
          <p:spPr>
            <a:xfrm>
              <a:off x="689066" y="6121170"/>
              <a:ext cx="17701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@bertwagner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FA672A-D8E4-4A10-AE1B-ABEC2ABB7356}"/>
              </a:ext>
            </a:extLst>
          </p:cNvPr>
          <p:cNvGrpSpPr/>
          <p:nvPr userDrawn="1"/>
        </p:nvGrpSpPr>
        <p:grpSpPr>
          <a:xfrm>
            <a:off x="2548138" y="6187118"/>
            <a:ext cx="2418403" cy="540925"/>
            <a:chOff x="2626430" y="6047006"/>
            <a:chExt cx="2451993" cy="54843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6B88B9-4E88-42DE-8099-3FABDA4F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grayscl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0964" y1="63043" x2="50602" y2="43478"/>
                          <a14:foregroundMark x1="56627" y1="51087" x2="43373" y2="35870"/>
                          <a14:foregroundMark x1="56627" y1="45652" x2="66265" y2="5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26430" y="6047006"/>
              <a:ext cx="494786" cy="5484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A78C9-E111-43A9-90EC-672880C7EBF9}"/>
                </a:ext>
              </a:extLst>
            </p:cNvPr>
            <p:cNvSpPr txBox="1"/>
            <p:nvPr/>
          </p:nvSpPr>
          <p:spPr>
            <a:xfrm>
              <a:off x="3026515" y="6121170"/>
              <a:ext cx="20519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bertwagner.com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54E11C-8A1F-43CE-90FD-C5F5344434C6}"/>
              </a:ext>
            </a:extLst>
          </p:cNvPr>
          <p:cNvGrpSpPr/>
          <p:nvPr userDrawn="1"/>
        </p:nvGrpSpPr>
        <p:grpSpPr>
          <a:xfrm>
            <a:off x="5212901" y="6198877"/>
            <a:ext cx="3470448" cy="517406"/>
            <a:chOff x="5170095" y="6058929"/>
            <a:chExt cx="3518651" cy="5245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C02CC6-3E3D-4012-9029-391AAA508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grayscl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091" b="89773" l="8642" r="88889">
                          <a14:foregroundMark x1="29630" y1="61364" x2="70370" y2="45455"/>
                          <a14:foregroundMark x1="49383" y1="67045" x2="60494" y2="50000"/>
                          <a14:foregroundMark x1="58025" y1="51136" x2="35802" y2="42045"/>
                          <a14:foregroundMark x1="35802" y1="59091" x2="35802" y2="59091"/>
                          <a14:foregroundMark x1="8642" y1="53409" x2="12346" y2="50000"/>
                          <a14:foregroundMark x1="33333" y1="53409" x2="30864" y2="590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70095" y="6058929"/>
              <a:ext cx="482864" cy="5245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12E92B-1A72-4E45-AD8A-88D769D98389}"/>
                </a:ext>
              </a:extLst>
            </p:cNvPr>
            <p:cNvSpPr txBox="1"/>
            <p:nvPr/>
          </p:nvSpPr>
          <p:spPr>
            <a:xfrm>
              <a:off x="5547373" y="6121170"/>
              <a:ext cx="31413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youtube.com/bertwagner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AE63D2-EDB6-4613-A577-E6A2CDA471C8}"/>
              </a:ext>
            </a:extLst>
          </p:cNvPr>
          <p:cNvGrpSpPr/>
          <p:nvPr userDrawn="1"/>
        </p:nvGrpSpPr>
        <p:grpSpPr>
          <a:xfrm>
            <a:off x="8929709" y="6207697"/>
            <a:ext cx="3198768" cy="499767"/>
            <a:chOff x="8885239" y="6067871"/>
            <a:chExt cx="3243197" cy="5067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81AF5F-B6EE-4E55-A0C1-294C71AE6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>
                          <a14:foregroundMark x1="44444" y1="88235" x2="55556" y2="8823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85239" y="6067871"/>
              <a:ext cx="536515" cy="50670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0256A-A989-41F7-91AC-ECA37C6AE440}"/>
                </a:ext>
              </a:extLst>
            </p:cNvPr>
            <p:cNvSpPr txBox="1"/>
            <p:nvPr/>
          </p:nvSpPr>
          <p:spPr>
            <a:xfrm>
              <a:off x="9305281" y="6121170"/>
              <a:ext cx="2823155" cy="436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bert@bertwagner.com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1E987AF-C7DC-4F35-9B5C-0FB27945F81E}"/>
              </a:ext>
            </a:extLst>
          </p:cNvPr>
          <p:cNvSpPr/>
          <p:nvPr userDrawn="1"/>
        </p:nvSpPr>
        <p:spPr>
          <a:xfrm>
            <a:off x="0" y="6089985"/>
            <a:ext cx="12024979" cy="765544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0951D04-6DEC-471E-BAB1-1D5ADE1B04E8}"/>
              </a:ext>
            </a:extLst>
          </p:cNvPr>
          <p:cNvSpPr txBox="1">
            <a:spLocks/>
          </p:cNvSpPr>
          <p:nvPr userDrawn="1"/>
        </p:nvSpPr>
        <p:spPr>
          <a:xfrm>
            <a:off x="9458325" y="6537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8483B-4340-41A9-9E13-1C747B1B8A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hlinkClick r:id="rId22"/>
            <a:extLst>
              <a:ext uri="{FF2B5EF4-FFF2-40B4-BE49-F238E27FC236}">
                <a16:creationId xmlns:a16="http://schemas.microsoft.com/office/drawing/2014/main" id="{DFE30A7B-B664-4FA7-B96C-616BFB5C3E48}"/>
              </a:ext>
            </a:extLst>
          </p:cNvPr>
          <p:cNvSpPr/>
          <p:nvPr userDrawn="1"/>
        </p:nvSpPr>
        <p:spPr>
          <a:xfrm>
            <a:off x="105420" y="6245087"/>
            <a:ext cx="2319538" cy="424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23"/>
            <a:extLst>
              <a:ext uri="{FF2B5EF4-FFF2-40B4-BE49-F238E27FC236}">
                <a16:creationId xmlns:a16="http://schemas.microsoft.com/office/drawing/2014/main" id="{818AD86F-936C-4007-9991-3BC988E160C0}"/>
              </a:ext>
            </a:extLst>
          </p:cNvPr>
          <p:cNvSpPr/>
          <p:nvPr userDrawn="1"/>
        </p:nvSpPr>
        <p:spPr>
          <a:xfrm>
            <a:off x="2462355" y="6220933"/>
            <a:ext cx="2504186" cy="464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24"/>
            <a:extLst>
              <a:ext uri="{FF2B5EF4-FFF2-40B4-BE49-F238E27FC236}">
                <a16:creationId xmlns:a16="http://schemas.microsoft.com/office/drawing/2014/main" id="{097A8679-108C-477E-81F7-7FF325EDB769}"/>
              </a:ext>
            </a:extLst>
          </p:cNvPr>
          <p:cNvSpPr/>
          <p:nvPr userDrawn="1"/>
        </p:nvSpPr>
        <p:spPr>
          <a:xfrm>
            <a:off x="5199611" y="6183774"/>
            <a:ext cx="3483737" cy="540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25"/>
            <a:extLst>
              <a:ext uri="{FF2B5EF4-FFF2-40B4-BE49-F238E27FC236}">
                <a16:creationId xmlns:a16="http://schemas.microsoft.com/office/drawing/2014/main" id="{8E5A6CC5-2BAD-4ED7-80A9-71E21E3A0F2F}"/>
              </a:ext>
            </a:extLst>
          </p:cNvPr>
          <p:cNvSpPr/>
          <p:nvPr userDrawn="1"/>
        </p:nvSpPr>
        <p:spPr>
          <a:xfrm>
            <a:off x="8916419" y="6148462"/>
            <a:ext cx="3145958" cy="540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Roboto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qlserverfast.com/epr/hash-match/" TargetMode="External"/><Relationship Id="rId3" Type="http://schemas.openxmlformats.org/officeDocument/2006/relationships/hyperlink" Target="https://blogs.msdn.microsoft.com/craigfr/2006/07/26/nested-loops-join/" TargetMode="External"/><Relationship Id="rId7" Type="http://schemas.openxmlformats.org/officeDocument/2006/relationships/hyperlink" Target="https://sqlserverfast.com/epr/merge-join/" TargetMode="External"/><Relationship Id="rId12" Type="http://schemas.openxmlformats.org/officeDocument/2006/relationships/hyperlink" Target="https://github.com/bertwagner/Presentations/tree/master/Join%20Operator%20Internal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qlserverfast.com/epr/nested-loops/" TargetMode="External"/><Relationship Id="rId11" Type="http://schemas.openxmlformats.org/officeDocument/2006/relationships/hyperlink" Target="https://bertwagner.com/2019/01/02/hash-match-join-internals/" TargetMode="External"/><Relationship Id="rId5" Type="http://schemas.openxmlformats.org/officeDocument/2006/relationships/hyperlink" Target="https://blogs.msdn.microsoft.com/craigfr/2006/08/10/hash-join/" TargetMode="External"/><Relationship Id="rId10" Type="http://schemas.openxmlformats.org/officeDocument/2006/relationships/hyperlink" Target="https://bertwagner.com/2018/12/18/visualizing-merge-join-internals-and-understanding-their-implications/" TargetMode="External"/><Relationship Id="rId4" Type="http://schemas.openxmlformats.org/officeDocument/2006/relationships/hyperlink" Target="https://blogs.msdn.microsoft.com/craigfr/2006/08/03/merge-join/" TargetMode="External"/><Relationship Id="rId9" Type="http://schemas.openxmlformats.org/officeDocument/2006/relationships/hyperlink" Target="https://bertwagner.com/2018/12/11/visualizing-nested-loops-joins-and-understanding-their-implication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bertwagner.com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twitter.com/bertwagner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bertwagner@bertwagner.com?Subject=Yo%20bert!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://bert@bertwagner.com?Subject=Yo%20bert!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www.youtube.com/bertwagner" TargetMode="Externa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3ECC-17C4-49E3-B123-CFADDE550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376" y="868362"/>
            <a:ext cx="9144000" cy="2387600"/>
          </a:xfrm>
        </p:spPr>
        <p:txBody>
          <a:bodyPr anchor="t"/>
          <a:lstStyle/>
          <a:p>
            <a:pPr algn="l"/>
            <a:r>
              <a:rPr lang="en-US" dirty="0"/>
              <a:t>Join Operator Internals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F0F79D-7B13-43E9-971D-CB8840B7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27" y="2387025"/>
            <a:ext cx="8904145" cy="20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sh Match Join">
            <a:hlinkClick r:id="" action="ppaction://media"/>
            <a:extLst>
              <a:ext uri="{FF2B5EF4-FFF2-40B4-BE49-F238E27FC236}">
                <a16:creationId xmlns:a16="http://schemas.microsoft.com/office/drawing/2014/main" id="{B62347DD-1142-4F0C-A63E-92427ED6C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0"/>
            <a:ext cx="10668000" cy="6000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4432CE-5BBD-4563-B31A-8252B6529C55}"/>
              </a:ext>
            </a:extLst>
          </p:cNvPr>
          <p:cNvSpPr txBox="1"/>
          <p:nvPr/>
        </p:nvSpPr>
        <p:spPr>
          <a:xfrm>
            <a:off x="-13855" y="6627215"/>
            <a:ext cx="1124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Hash Match Join</a:t>
            </a:r>
          </a:p>
        </p:txBody>
      </p:sp>
    </p:spTree>
    <p:extLst>
      <p:ext uri="{BB962C8B-B14F-4D97-AF65-F5344CB8AC3E}">
        <p14:creationId xmlns:p14="http://schemas.microsoft.com/office/powerpoint/2010/main" val="116171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sh Match Join Tempdb">
            <a:hlinkClick r:id="" action="ppaction://media"/>
            <a:extLst>
              <a:ext uri="{FF2B5EF4-FFF2-40B4-BE49-F238E27FC236}">
                <a16:creationId xmlns:a16="http://schemas.microsoft.com/office/drawing/2014/main" id="{331732D2-24D3-4DA0-BD13-4078E3B42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145" y="0"/>
            <a:ext cx="10695709" cy="6016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7125-0795-4DBC-A572-EE151ADF01BC}"/>
              </a:ext>
            </a:extLst>
          </p:cNvPr>
          <p:cNvSpPr txBox="1"/>
          <p:nvPr/>
        </p:nvSpPr>
        <p:spPr>
          <a:xfrm>
            <a:off x="-13855" y="6627215"/>
            <a:ext cx="2127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Hash Match Join – Spill to </a:t>
            </a:r>
            <a:r>
              <a:rPr lang="en-US" sz="1100" dirty="0" err="1"/>
              <a:t>tempdb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317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ADDA-2039-464F-A9F7-68F26857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8111837" cy="1325563"/>
          </a:xfrm>
        </p:spPr>
        <p:txBody>
          <a:bodyPr>
            <a:normAutofit/>
          </a:bodyPr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10D2-6823-4054-A3F1-2889C694D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Craig Freedman </a:t>
            </a:r>
            <a:r>
              <a:rPr lang="en-US" dirty="0">
                <a:hlinkClick r:id="rId3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Hash</a:t>
            </a:r>
            <a:endParaRPr lang="en-US" dirty="0"/>
          </a:p>
          <a:p>
            <a:r>
              <a:rPr lang="en-US" dirty="0"/>
              <a:t>Hugo </a:t>
            </a:r>
            <a:r>
              <a:rPr lang="en-US" dirty="0" err="1"/>
              <a:t>Kornelis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Hash</a:t>
            </a:r>
            <a:endParaRPr lang="en-US" dirty="0"/>
          </a:p>
          <a:p>
            <a:r>
              <a:rPr lang="en-US" dirty="0"/>
              <a:t>Bert Wagner </a:t>
            </a:r>
            <a:r>
              <a:rPr lang="en-US" dirty="0">
                <a:hlinkClick r:id="rId9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Hash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slides available at </a:t>
            </a:r>
            <a:r>
              <a:rPr lang="en-US" dirty="0">
                <a:hlinkClick r:id="rId12"/>
              </a:rPr>
              <a:t>bertwagner.com/joins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4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8">
            <a:extLst>
              <a:ext uri="{FF2B5EF4-FFF2-40B4-BE49-F238E27FC236}">
                <a16:creationId xmlns:a16="http://schemas.microsoft.com/office/drawing/2014/main" id="{58A872DE-FCE8-45AC-9244-E5E839AF8DA7}"/>
              </a:ext>
            </a:extLst>
          </p:cNvPr>
          <p:cNvSpPr txBox="1">
            <a:spLocks noGrp="1"/>
          </p:cNvSpPr>
          <p:nvPr/>
        </p:nvSpPr>
        <p:spPr>
          <a:xfrm>
            <a:off x="1603161" y="1573478"/>
            <a:ext cx="8315472" cy="310896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cs typeface="Proxima Nova"/>
                <a:sym typeface="Proxima Nova"/>
                <a:hlinkClick r:id="rId2"/>
              </a:rPr>
              <a:t>@bertwagner </a:t>
            </a:r>
          </a:p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bertwagner.com</a:t>
            </a: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01598" indent="0">
              <a:lnSpc>
                <a:spcPct val="150000"/>
              </a:lnSpc>
              <a:buNone/>
            </a:pPr>
            <a:r>
              <a:rPr lang="en-US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youtube.com/bertwagner</a:t>
            </a:r>
            <a:endParaRPr lang="en" sz="24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cs typeface="Proxima Nova"/>
                <a:sym typeface="Proxima Nova"/>
                <a:hlinkClick r:id="rId5"/>
              </a:rPr>
              <a:t>bert@bertwagner.com</a:t>
            </a:r>
            <a:endParaRPr lang="en"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  <a:cs typeface="Proxima Nova"/>
              <a:sym typeface="Proxima Nova"/>
              <a:hlinkClick r:id="rId6"/>
            </a:endParaRPr>
          </a:p>
          <a:p>
            <a:pPr marL="101598" indent="0">
              <a:lnSpc>
                <a:spcPct val="150000"/>
              </a:lnSpc>
              <a:buNone/>
            </a:pPr>
            <a:endParaRPr lang="en"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  <a:cs typeface="Proxima Nova"/>
              <a:sym typeface="Proxima Nova"/>
              <a:hlinkClick r:id="rId6"/>
            </a:endParaRPr>
          </a:p>
          <a:p>
            <a:pPr>
              <a:lnSpc>
                <a:spcPct val="150000"/>
              </a:lnSpc>
              <a:buNone/>
            </a:pPr>
            <a:endParaRPr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1A7916C-074D-4972-AB51-609F7EA373DA}"/>
              </a:ext>
            </a:extLst>
          </p:cNvPr>
          <p:cNvSpPr/>
          <p:nvPr/>
        </p:nvSpPr>
        <p:spPr>
          <a:xfrm rot="9766524">
            <a:off x="7517694" y="3364572"/>
            <a:ext cx="857250" cy="476250"/>
          </a:xfrm>
          <a:prstGeom prst="rightArrow">
            <a:avLst/>
          </a:prstGeom>
          <a:solidFill>
            <a:srgbClr val="FF4F17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7688490-0D6A-4B17-B624-63FAD715658F}"/>
              </a:ext>
            </a:extLst>
          </p:cNvPr>
          <p:cNvSpPr/>
          <p:nvPr/>
        </p:nvSpPr>
        <p:spPr>
          <a:xfrm rot="10800000">
            <a:off x="7346245" y="2855857"/>
            <a:ext cx="857250" cy="476250"/>
          </a:xfrm>
          <a:prstGeom prst="rightArrow">
            <a:avLst/>
          </a:prstGeom>
          <a:solidFill>
            <a:srgbClr val="FF4F17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E5588ED8-954D-45B1-9FAC-2830B4365358}"/>
              </a:ext>
            </a:extLst>
          </p:cNvPr>
          <p:cNvSpPr txBox="1"/>
          <p:nvPr/>
        </p:nvSpPr>
        <p:spPr>
          <a:xfrm>
            <a:off x="8426234" y="2790078"/>
            <a:ext cx="350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FF4F17"/>
                </a:solidFill>
              </a:rPr>
              <a:t>New posts and videos every Tuesday!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2879DFE-B563-4ED7-8DD3-2DB3C791A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01" y="4633342"/>
            <a:ext cx="857250" cy="809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152DB3-8B2F-4499-B0C5-6A04B0795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64" y="3676952"/>
            <a:ext cx="771525" cy="838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C37793-B908-4C81-A0B4-CFF08D09A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551" y="1754869"/>
            <a:ext cx="895350" cy="895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97D1CE-B03C-4B9B-B5BA-57FF7EB773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939" y="2692098"/>
            <a:ext cx="790575" cy="876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B630D2-AFFB-4874-BF62-7E61041D9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383" y="83707"/>
            <a:ext cx="6374218" cy="2280871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2D0F7164-5618-4386-ADC7-F3FCC2CA9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CFCC007-D4EE-4468-8B7C-DDA5E09EA5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01716" y="6311900"/>
            <a:ext cx="2743200" cy="365125"/>
          </a:xfrm>
        </p:spPr>
        <p:txBody>
          <a:bodyPr/>
          <a:lstStyle/>
          <a:p>
            <a:fld id="{E883FA46-9E8A-4D6F-8252-D4C58D5BB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3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ADDA-2039-464F-A9F7-68F26857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038476" cy="1325563"/>
          </a:xfrm>
        </p:spPr>
        <p:txBody>
          <a:bodyPr>
            <a:normAutofit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10D2-6823-4054-A3F1-2889C694D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presentation focuses on inner joins</a:t>
            </a:r>
          </a:p>
          <a:p>
            <a:r>
              <a:rPr lang="en-US" dirty="0"/>
              <a:t>Some of these visualizations are simplified</a:t>
            </a:r>
          </a:p>
        </p:txBody>
      </p:sp>
    </p:spTree>
    <p:extLst>
      <p:ext uri="{BB962C8B-B14F-4D97-AF65-F5344CB8AC3E}">
        <p14:creationId xmlns:p14="http://schemas.microsoft.com/office/powerpoint/2010/main" val="1912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Nested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8FD79-004B-40C6-A60B-1003F755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8" y="2093302"/>
            <a:ext cx="3540143" cy="26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1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ner Loops">
            <a:hlinkClick r:id="" action="ppaction://media"/>
            <a:extLst>
              <a:ext uri="{FF2B5EF4-FFF2-40B4-BE49-F238E27FC236}">
                <a16:creationId xmlns:a16="http://schemas.microsoft.com/office/drawing/2014/main" id="{5085F0F4-4783-4A3F-984B-4EBC5A9AF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121" y="0"/>
            <a:ext cx="11029757" cy="6204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FF91BA-770E-4B3A-B446-52DAD3BFAB78}"/>
              </a:ext>
            </a:extLst>
          </p:cNvPr>
          <p:cNvSpPr txBox="1"/>
          <p:nvPr/>
        </p:nvSpPr>
        <p:spPr>
          <a:xfrm>
            <a:off x="-13855" y="662721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Nested Loops Join</a:t>
            </a:r>
          </a:p>
        </p:txBody>
      </p:sp>
    </p:spTree>
    <p:extLst>
      <p:ext uri="{BB962C8B-B14F-4D97-AF65-F5344CB8AC3E}">
        <p14:creationId xmlns:p14="http://schemas.microsoft.com/office/powerpoint/2010/main" val="31749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ner Loops Indexed">
            <a:hlinkClick r:id="" action="ppaction://media"/>
            <a:extLst>
              <a:ext uri="{FF2B5EF4-FFF2-40B4-BE49-F238E27FC236}">
                <a16:creationId xmlns:a16="http://schemas.microsoft.com/office/drawing/2014/main" id="{5F031D5E-F1C4-49AD-8BA6-A9B3A806A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182" y="0"/>
            <a:ext cx="11083636" cy="6234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20D6E-E3CB-4A7E-8F27-1F78352868FD}"/>
              </a:ext>
            </a:extLst>
          </p:cNvPr>
          <p:cNvSpPr txBox="1"/>
          <p:nvPr/>
        </p:nvSpPr>
        <p:spPr>
          <a:xfrm>
            <a:off x="-13855" y="6627215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Nested Loops Join – Indexed</a:t>
            </a:r>
          </a:p>
        </p:txBody>
      </p:sp>
    </p:spTree>
    <p:extLst>
      <p:ext uri="{BB962C8B-B14F-4D97-AF65-F5344CB8AC3E}">
        <p14:creationId xmlns:p14="http://schemas.microsoft.com/office/powerpoint/2010/main" val="24709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61D89-5173-489F-914D-128FEC76A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21" y="2198003"/>
            <a:ext cx="6812180" cy="24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erge Join">
            <a:hlinkClick r:id="" action="ppaction://media"/>
            <a:extLst>
              <a:ext uri="{FF2B5EF4-FFF2-40B4-BE49-F238E27FC236}">
                <a16:creationId xmlns:a16="http://schemas.microsoft.com/office/drawing/2014/main" id="{66733F65-25BE-40E8-B72C-0FBD106C0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745" y="0"/>
            <a:ext cx="11000509" cy="6187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6D21B-5858-405F-A148-907DB1C9E5C8}"/>
              </a:ext>
            </a:extLst>
          </p:cNvPr>
          <p:cNvSpPr txBox="1"/>
          <p:nvPr/>
        </p:nvSpPr>
        <p:spPr>
          <a:xfrm>
            <a:off x="-13855" y="6627215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Merge Join</a:t>
            </a:r>
          </a:p>
        </p:txBody>
      </p:sp>
    </p:spTree>
    <p:extLst>
      <p:ext uri="{BB962C8B-B14F-4D97-AF65-F5344CB8AC3E}">
        <p14:creationId xmlns:p14="http://schemas.microsoft.com/office/powerpoint/2010/main" val="159389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rge Join Worktable">
            <a:hlinkClick r:id="" action="ppaction://media"/>
            <a:extLst>
              <a:ext uri="{FF2B5EF4-FFF2-40B4-BE49-F238E27FC236}">
                <a16:creationId xmlns:a16="http://schemas.microsoft.com/office/drawing/2014/main" id="{C6E0E399-1C69-44B0-9984-5B189647E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08" y="0"/>
            <a:ext cx="11069783" cy="6226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A26EF-5BED-4BA8-9FE3-09A71BF7D3DA}"/>
              </a:ext>
            </a:extLst>
          </p:cNvPr>
          <p:cNvSpPr txBox="1"/>
          <p:nvPr/>
        </p:nvSpPr>
        <p:spPr>
          <a:xfrm>
            <a:off x="-13855" y="6627215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Merge Join – Non-unique</a:t>
            </a:r>
          </a:p>
        </p:txBody>
      </p:sp>
    </p:spTree>
    <p:extLst>
      <p:ext uri="{BB962C8B-B14F-4D97-AF65-F5344CB8AC3E}">
        <p14:creationId xmlns:p14="http://schemas.microsoft.com/office/powerpoint/2010/main" val="404748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Hash Match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840A1-6906-4FF8-9015-1A862A3F8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60" y="2228850"/>
            <a:ext cx="4332087" cy="28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5709</TotalTime>
  <Words>996</Words>
  <Application>Microsoft Office PowerPoint</Application>
  <PresentationFormat>Widescreen</PresentationFormat>
  <Paragraphs>75</Paragraphs>
  <Slides>13</Slides>
  <Notes>8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Roboto</vt:lpstr>
      <vt:lpstr>Office Theme</vt:lpstr>
      <vt:lpstr>Join Operator Internals</vt:lpstr>
      <vt:lpstr>Disclaimer</vt:lpstr>
      <vt:lpstr>Nested Loops</vt:lpstr>
      <vt:lpstr>PowerPoint Presentation</vt:lpstr>
      <vt:lpstr>PowerPoint Presentation</vt:lpstr>
      <vt:lpstr>Merge</vt:lpstr>
      <vt:lpstr>PowerPoint Presentation</vt:lpstr>
      <vt:lpstr>PowerPoint Presentation</vt:lpstr>
      <vt:lpstr>Hash Match</vt:lpstr>
      <vt:lpstr>PowerPoint Presentation</vt:lpstr>
      <vt:lpstr>PowerPoint Presentation</vt:lpstr>
      <vt:lpstr>Additional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bertwagner</dc:creator>
  <cp:lastModifiedBy>Bert Wagner</cp:lastModifiedBy>
  <cp:revision>13</cp:revision>
  <dcterms:created xsi:type="dcterms:W3CDTF">2018-09-13T23:50:29Z</dcterms:created>
  <dcterms:modified xsi:type="dcterms:W3CDTF">2019-05-07T00:51:00Z</dcterms:modified>
</cp:coreProperties>
</file>